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9" r:id="rId4"/>
    <p:sldId id="258" r:id="rId5"/>
    <p:sldId id="270" r:id="rId6"/>
    <p:sldId id="272" r:id="rId7"/>
    <p:sldId id="263" r:id="rId8"/>
    <p:sldId id="273" r:id="rId9"/>
    <p:sldId id="268" r:id="rId10"/>
    <p:sldId id="267" r:id="rId11"/>
    <p:sldId id="260" r:id="rId12"/>
    <p:sldId id="264" r:id="rId13"/>
    <p:sldId id="265" r:id="rId14"/>
    <p:sldId id="266" r:id="rId15"/>
    <p:sldId id="261" r:id="rId16"/>
    <p:sldId id="271" r:id="rId17"/>
    <p:sldId id="259" r:id="rId18"/>
    <p:sldId id="274"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030" autoAdjust="0"/>
  </p:normalViewPr>
  <p:slideViewPr>
    <p:cSldViewPr snapToGrid="0">
      <p:cViewPr>
        <p:scale>
          <a:sx n="75" d="100"/>
          <a:sy n="75" d="100"/>
        </p:scale>
        <p:origin x="1224"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hond\source\repos\simind_study\bg_pp.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hhond\source\repos\simind_study\cps_per_mbq_to_bq_per_ml.od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ods"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altLang="ja-JP" baseline="30000">
                <a:solidFill>
                  <a:sysClr val="windowText" lastClr="000000"/>
                </a:solidFill>
              </a:rPr>
              <a:t>123</a:t>
            </a:r>
            <a:r>
              <a:rPr lang="en-US" altLang="ja-JP">
                <a:solidFill>
                  <a:sysClr val="windowText" lastClr="000000"/>
                </a:solidFill>
              </a:rPr>
              <a:t>I</a:t>
            </a:r>
            <a:r>
              <a:rPr lang="ja-JP" altLang="en-US">
                <a:solidFill>
                  <a:sysClr val="windowText" lastClr="000000"/>
                </a:solidFill>
              </a:rPr>
              <a:t>の光子エネルギー存在比</a:t>
            </a:r>
            <a:endParaRPr lang="en-US" altLang="ja-JP">
              <a:solidFill>
                <a:sysClr val="windowText" lastClr="000000"/>
              </a:solidFill>
            </a:endParaRPr>
          </a:p>
        </c:rich>
      </c:tx>
      <c:layout>
        <c:manualLayout>
          <c:xMode val="edge"/>
          <c:yMode val="edge"/>
          <c:x val="0.30471440789991794"/>
          <c:y val="3.14814854161753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ja-JP"/>
        </a:p>
      </c:txPr>
    </c:title>
    <c:autoTitleDeleted val="0"/>
    <c:plotArea>
      <c:layout>
        <c:manualLayout>
          <c:layoutTarget val="inner"/>
          <c:xMode val="edge"/>
          <c:yMode val="edge"/>
          <c:x val="0.15613109918116325"/>
          <c:y val="0.19532013023207059"/>
          <c:w val="0.78686934863174263"/>
          <c:h val="0.59493102048881641"/>
        </c:manualLayout>
      </c:layout>
      <c:scatterChart>
        <c:scatterStyle val="lineMarker"/>
        <c:varyColors val="0"/>
        <c:ser>
          <c:idx val="2"/>
          <c:order val="2"/>
          <c:tx>
            <c:strRef>
              <c:f>bg_pp!$F$1</c:f>
              <c:strCache>
                <c:ptCount val="1"/>
                <c:pt idx="0">
                  <c:v>Abundance</c:v>
                </c:pt>
              </c:strCache>
            </c:strRef>
          </c:tx>
          <c:spPr>
            <a:ln w="19050" cap="rnd">
              <a:solidFill>
                <a:schemeClr val="accent3"/>
              </a:solidFill>
              <a:round/>
            </a:ln>
            <a:effectLst/>
          </c:spPr>
          <c:marker>
            <c:symbol val="none"/>
          </c:marker>
          <c:xVal>
            <c:numRef>
              <c:f>bg_pp!$C$2:$C$513</c:f>
              <c:numCache>
                <c:formatCode>0_);[Red]\(0\)</c:formatCode>
                <c:ptCount val="512"/>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pt idx="300">
                  <c:v>602</c:v>
                </c:pt>
                <c:pt idx="301">
                  <c:v>604</c:v>
                </c:pt>
                <c:pt idx="302">
                  <c:v>606</c:v>
                </c:pt>
                <c:pt idx="303">
                  <c:v>608</c:v>
                </c:pt>
                <c:pt idx="304">
                  <c:v>610</c:v>
                </c:pt>
                <c:pt idx="305">
                  <c:v>612</c:v>
                </c:pt>
                <c:pt idx="306">
                  <c:v>614</c:v>
                </c:pt>
                <c:pt idx="307">
                  <c:v>616</c:v>
                </c:pt>
                <c:pt idx="308">
                  <c:v>618</c:v>
                </c:pt>
                <c:pt idx="309">
                  <c:v>620</c:v>
                </c:pt>
                <c:pt idx="310">
                  <c:v>622</c:v>
                </c:pt>
                <c:pt idx="311">
                  <c:v>624</c:v>
                </c:pt>
                <c:pt idx="312">
                  <c:v>626</c:v>
                </c:pt>
                <c:pt idx="313">
                  <c:v>628</c:v>
                </c:pt>
                <c:pt idx="314">
                  <c:v>630</c:v>
                </c:pt>
                <c:pt idx="315">
                  <c:v>632</c:v>
                </c:pt>
                <c:pt idx="316">
                  <c:v>634</c:v>
                </c:pt>
                <c:pt idx="317">
                  <c:v>636</c:v>
                </c:pt>
                <c:pt idx="318">
                  <c:v>638</c:v>
                </c:pt>
                <c:pt idx="319">
                  <c:v>640</c:v>
                </c:pt>
                <c:pt idx="320">
                  <c:v>642</c:v>
                </c:pt>
                <c:pt idx="321">
                  <c:v>644</c:v>
                </c:pt>
                <c:pt idx="322">
                  <c:v>646</c:v>
                </c:pt>
                <c:pt idx="323">
                  <c:v>648</c:v>
                </c:pt>
                <c:pt idx="324">
                  <c:v>650</c:v>
                </c:pt>
                <c:pt idx="325">
                  <c:v>652</c:v>
                </c:pt>
                <c:pt idx="326">
                  <c:v>654</c:v>
                </c:pt>
                <c:pt idx="327">
                  <c:v>656</c:v>
                </c:pt>
                <c:pt idx="328">
                  <c:v>658</c:v>
                </c:pt>
                <c:pt idx="329">
                  <c:v>660</c:v>
                </c:pt>
                <c:pt idx="330">
                  <c:v>662</c:v>
                </c:pt>
                <c:pt idx="331">
                  <c:v>664</c:v>
                </c:pt>
                <c:pt idx="332">
                  <c:v>666</c:v>
                </c:pt>
                <c:pt idx="333">
                  <c:v>668</c:v>
                </c:pt>
                <c:pt idx="334">
                  <c:v>670</c:v>
                </c:pt>
                <c:pt idx="335">
                  <c:v>672</c:v>
                </c:pt>
                <c:pt idx="336">
                  <c:v>674</c:v>
                </c:pt>
                <c:pt idx="337">
                  <c:v>676</c:v>
                </c:pt>
                <c:pt idx="338">
                  <c:v>678</c:v>
                </c:pt>
                <c:pt idx="339">
                  <c:v>680</c:v>
                </c:pt>
                <c:pt idx="340">
                  <c:v>682</c:v>
                </c:pt>
                <c:pt idx="341">
                  <c:v>684</c:v>
                </c:pt>
                <c:pt idx="342">
                  <c:v>686</c:v>
                </c:pt>
                <c:pt idx="343">
                  <c:v>688</c:v>
                </c:pt>
                <c:pt idx="344">
                  <c:v>690</c:v>
                </c:pt>
                <c:pt idx="345">
                  <c:v>692</c:v>
                </c:pt>
                <c:pt idx="346">
                  <c:v>694</c:v>
                </c:pt>
                <c:pt idx="347">
                  <c:v>696</c:v>
                </c:pt>
                <c:pt idx="348">
                  <c:v>698</c:v>
                </c:pt>
                <c:pt idx="349">
                  <c:v>700</c:v>
                </c:pt>
                <c:pt idx="350">
                  <c:v>702</c:v>
                </c:pt>
                <c:pt idx="351">
                  <c:v>704</c:v>
                </c:pt>
                <c:pt idx="352">
                  <c:v>706</c:v>
                </c:pt>
                <c:pt idx="353">
                  <c:v>708</c:v>
                </c:pt>
                <c:pt idx="354">
                  <c:v>710</c:v>
                </c:pt>
                <c:pt idx="355">
                  <c:v>712</c:v>
                </c:pt>
                <c:pt idx="356">
                  <c:v>714</c:v>
                </c:pt>
                <c:pt idx="357">
                  <c:v>716</c:v>
                </c:pt>
                <c:pt idx="358">
                  <c:v>718</c:v>
                </c:pt>
                <c:pt idx="359">
                  <c:v>720</c:v>
                </c:pt>
                <c:pt idx="360">
                  <c:v>722</c:v>
                </c:pt>
                <c:pt idx="361">
                  <c:v>724</c:v>
                </c:pt>
                <c:pt idx="362">
                  <c:v>726</c:v>
                </c:pt>
                <c:pt idx="363">
                  <c:v>728</c:v>
                </c:pt>
                <c:pt idx="364">
                  <c:v>730</c:v>
                </c:pt>
                <c:pt idx="365">
                  <c:v>732</c:v>
                </c:pt>
                <c:pt idx="366">
                  <c:v>734</c:v>
                </c:pt>
                <c:pt idx="367">
                  <c:v>736</c:v>
                </c:pt>
                <c:pt idx="368">
                  <c:v>738</c:v>
                </c:pt>
                <c:pt idx="369">
                  <c:v>740</c:v>
                </c:pt>
                <c:pt idx="370">
                  <c:v>742</c:v>
                </c:pt>
                <c:pt idx="371">
                  <c:v>744</c:v>
                </c:pt>
                <c:pt idx="372">
                  <c:v>746</c:v>
                </c:pt>
                <c:pt idx="373">
                  <c:v>748</c:v>
                </c:pt>
                <c:pt idx="374">
                  <c:v>750</c:v>
                </c:pt>
                <c:pt idx="375">
                  <c:v>752</c:v>
                </c:pt>
                <c:pt idx="376">
                  <c:v>754</c:v>
                </c:pt>
                <c:pt idx="377">
                  <c:v>756</c:v>
                </c:pt>
                <c:pt idx="378">
                  <c:v>758</c:v>
                </c:pt>
                <c:pt idx="379">
                  <c:v>760</c:v>
                </c:pt>
                <c:pt idx="380">
                  <c:v>762</c:v>
                </c:pt>
                <c:pt idx="381">
                  <c:v>764</c:v>
                </c:pt>
                <c:pt idx="382">
                  <c:v>766</c:v>
                </c:pt>
                <c:pt idx="383">
                  <c:v>768</c:v>
                </c:pt>
                <c:pt idx="384">
                  <c:v>770</c:v>
                </c:pt>
                <c:pt idx="385">
                  <c:v>772</c:v>
                </c:pt>
                <c:pt idx="386">
                  <c:v>774</c:v>
                </c:pt>
                <c:pt idx="387">
                  <c:v>776</c:v>
                </c:pt>
                <c:pt idx="388">
                  <c:v>778</c:v>
                </c:pt>
                <c:pt idx="389">
                  <c:v>780</c:v>
                </c:pt>
                <c:pt idx="390">
                  <c:v>782</c:v>
                </c:pt>
                <c:pt idx="391">
                  <c:v>784</c:v>
                </c:pt>
                <c:pt idx="392">
                  <c:v>786</c:v>
                </c:pt>
                <c:pt idx="393">
                  <c:v>788</c:v>
                </c:pt>
                <c:pt idx="394">
                  <c:v>790</c:v>
                </c:pt>
                <c:pt idx="395">
                  <c:v>792</c:v>
                </c:pt>
                <c:pt idx="396">
                  <c:v>794</c:v>
                </c:pt>
                <c:pt idx="397">
                  <c:v>796</c:v>
                </c:pt>
                <c:pt idx="398">
                  <c:v>798</c:v>
                </c:pt>
                <c:pt idx="399">
                  <c:v>800</c:v>
                </c:pt>
                <c:pt idx="400">
                  <c:v>802</c:v>
                </c:pt>
                <c:pt idx="401">
                  <c:v>804</c:v>
                </c:pt>
                <c:pt idx="402">
                  <c:v>806</c:v>
                </c:pt>
                <c:pt idx="403">
                  <c:v>808</c:v>
                </c:pt>
                <c:pt idx="404">
                  <c:v>810</c:v>
                </c:pt>
                <c:pt idx="405">
                  <c:v>812</c:v>
                </c:pt>
                <c:pt idx="406">
                  <c:v>814</c:v>
                </c:pt>
                <c:pt idx="407">
                  <c:v>816</c:v>
                </c:pt>
                <c:pt idx="408">
                  <c:v>818</c:v>
                </c:pt>
                <c:pt idx="409">
                  <c:v>820</c:v>
                </c:pt>
                <c:pt idx="410">
                  <c:v>822</c:v>
                </c:pt>
                <c:pt idx="411">
                  <c:v>824</c:v>
                </c:pt>
                <c:pt idx="412">
                  <c:v>826</c:v>
                </c:pt>
                <c:pt idx="413">
                  <c:v>828</c:v>
                </c:pt>
                <c:pt idx="414">
                  <c:v>830</c:v>
                </c:pt>
                <c:pt idx="415">
                  <c:v>832</c:v>
                </c:pt>
                <c:pt idx="416">
                  <c:v>834</c:v>
                </c:pt>
                <c:pt idx="417">
                  <c:v>836</c:v>
                </c:pt>
                <c:pt idx="418">
                  <c:v>838</c:v>
                </c:pt>
                <c:pt idx="419">
                  <c:v>840</c:v>
                </c:pt>
                <c:pt idx="420">
                  <c:v>842</c:v>
                </c:pt>
                <c:pt idx="421">
                  <c:v>844</c:v>
                </c:pt>
                <c:pt idx="422">
                  <c:v>846</c:v>
                </c:pt>
                <c:pt idx="423">
                  <c:v>848</c:v>
                </c:pt>
                <c:pt idx="424">
                  <c:v>850</c:v>
                </c:pt>
                <c:pt idx="425">
                  <c:v>852</c:v>
                </c:pt>
                <c:pt idx="426">
                  <c:v>854</c:v>
                </c:pt>
                <c:pt idx="427">
                  <c:v>856</c:v>
                </c:pt>
                <c:pt idx="428">
                  <c:v>858</c:v>
                </c:pt>
                <c:pt idx="429">
                  <c:v>860</c:v>
                </c:pt>
                <c:pt idx="430">
                  <c:v>862</c:v>
                </c:pt>
                <c:pt idx="431">
                  <c:v>864</c:v>
                </c:pt>
                <c:pt idx="432">
                  <c:v>866</c:v>
                </c:pt>
                <c:pt idx="433">
                  <c:v>868</c:v>
                </c:pt>
                <c:pt idx="434">
                  <c:v>870</c:v>
                </c:pt>
                <c:pt idx="435">
                  <c:v>872</c:v>
                </c:pt>
                <c:pt idx="436">
                  <c:v>874</c:v>
                </c:pt>
                <c:pt idx="437">
                  <c:v>876</c:v>
                </c:pt>
                <c:pt idx="438">
                  <c:v>878</c:v>
                </c:pt>
                <c:pt idx="439">
                  <c:v>880</c:v>
                </c:pt>
                <c:pt idx="440">
                  <c:v>882</c:v>
                </c:pt>
                <c:pt idx="441">
                  <c:v>884</c:v>
                </c:pt>
                <c:pt idx="442">
                  <c:v>886</c:v>
                </c:pt>
                <c:pt idx="443">
                  <c:v>888</c:v>
                </c:pt>
                <c:pt idx="444">
                  <c:v>890</c:v>
                </c:pt>
                <c:pt idx="445">
                  <c:v>892</c:v>
                </c:pt>
                <c:pt idx="446">
                  <c:v>894</c:v>
                </c:pt>
                <c:pt idx="447">
                  <c:v>896</c:v>
                </c:pt>
                <c:pt idx="448">
                  <c:v>898</c:v>
                </c:pt>
                <c:pt idx="449">
                  <c:v>900</c:v>
                </c:pt>
                <c:pt idx="450">
                  <c:v>902</c:v>
                </c:pt>
                <c:pt idx="451">
                  <c:v>904</c:v>
                </c:pt>
                <c:pt idx="452">
                  <c:v>906</c:v>
                </c:pt>
                <c:pt idx="453">
                  <c:v>908</c:v>
                </c:pt>
                <c:pt idx="454">
                  <c:v>910</c:v>
                </c:pt>
                <c:pt idx="455">
                  <c:v>912</c:v>
                </c:pt>
                <c:pt idx="456">
                  <c:v>914</c:v>
                </c:pt>
                <c:pt idx="457">
                  <c:v>916</c:v>
                </c:pt>
                <c:pt idx="458">
                  <c:v>918</c:v>
                </c:pt>
                <c:pt idx="459">
                  <c:v>920</c:v>
                </c:pt>
                <c:pt idx="460">
                  <c:v>922</c:v>
                </c:pt>
                <c:pt idx="461">
                  <c:v>924</c:v>
                </c:pt>
                <c:pt idx="462">
                  <c:v>926</c:v>
                </c:pt>
                <c:pt idx="463">
                  <c:v>928</c:v>
                </c:pt>
                <c:pt idx="464">
                  <c:v>930</c:v>
                </c:pt>
                <c:pt idx="465">
                  <c:v>932</c:v>
                </c:pt>
                <c:pt idx="466">
                  <c:v>934</c:v>
                </c:pt>
                <c:pt idx="467">
                  <c:v>936</c:v>
                </c:pt>
                <c:pt idx="468">
                  <c:v>938</c:v>
                </c:pt>
                <c:pt idx="469">
                  <c:v>940</c:v>
                </c:pt>
                <c:pt idx="470">
                  <c:v>942</c:v>
                </c:pt>
                <c:pt idx="471">
                  <c:v>944</c:v>
                </c:pt>
                <c:pt idx="472">
                  <c:v>946</c:v>
                </c:pt>
                <c:pt idx="473">
                  <c:v>948</c:v>
                </c:pt>
                <c:pt idx="474">
                  <c:v>950</c:v>
                </c:pt>
                <c:pt idx="475">
                  <c:v>952</c:v>
                </c:pt>
                <c:pt idx="476">
                  <c:v>954</c:v>
                </c:pt>
                <c:pt idx="477">
                  <c:v>956</c:v>
                </c:pt>
                <c:pt idx="478">
                  <c:v>958</c:v>
                </c:pt>
                <c:pt idx="479">
                  <c:v>960</c:v>
                </c:pt>
                <c:pt idx="480">
                  <c:v>962</c:v>
                </c:pt>
                <c:pt idx="481">
                  <c:v>964</c:v>
                </c:pt>
                <c:pt idx="482">
                  <c:v>966</c:v>
                </c:pt>
                <c:pt idx="483">
                  <c:v>968</c:v>
                </c:pt>
                <c:pt idx="484">
                  <c:v>970</c:v>
                </c:pt>
                <c:pt idx="485">
                  <c:v>972</c:v>
                </c:pt>
                <c:pt idx="486">
                  <c:v>974</c:v>
                </c:pt>
                <c:pt idx="487">
                  <c:v>976</c:v>
                </c:pt>
                <c:pt idx="488">
                  <c:v>978</c:v>
                </c:pt>
                <c:pt idx="489">
                  <c:v>980</c:v>
                </c:pt>
                <c:pt idx="490">
                  <c:v>982</c:v>
                </c:pt>
                <c:pt idx="491">
                  <c:v>984</c:v>
                </c:pt>
                <c:pt idx="492">
                  <c:v>986</c:v>
                </c:pt>
                <c:pt idx="493">
                  <c:v>988</c:v>
                </c:pt>
                <c:pt idx="494">
                  <c:v>990</c:v>
                </c:pt>
                <c:pt idx="495">
                  <c:v>992</c:v>
                </c:pt>
                <c:pt idx="496">
                  <c:v>994</c:v>
                </c:pt>
                <c:pt idx="497">
                  <c:v>996</c:v>
                </c:pt>
                <c:pt idx="498">
                  <c:v>998</c:v>
                </c:pt>
                <c:pt idx="499">
                  <c:v>1000</c:v>
                </c:pt>
                <c:pt idx="500">
                  <c:v>1002</c:v>
                </c:pt>
                <c:pt idx="501">
                  <c:v>1004</c:v>
                </c:pt>
                <c:pt idx="502">
                  <c:v>1006</c:v>
                </c:pt>
                <c:pt idx="503">
                  <c:v>1008</c:v>
                </c:pt>
                <c:pt idx="504">
                  <c:v>1010</c:v>
                </c:pt>
                <c:pt idx="505">
                  <c:v>1012</c:v>
                </c:pt>
                <c:pt idx="506">
                  <c:v>1014</c:v>
                </c:pt>
                <c:pt idx="507">
                  <c:v>1016</c:v>
                </c:pt>
                <c:pt idx="508">
                  <c:v>1018</c:v>
                </c:pt>
                <c:pt idx="509">
                  <c:v>1020</c:v>
                </c:pt>
                <c:pt idx="510">
                  <c:v>1022</c:v>
                </c:pt>
                <c:pt idx="511">
                  <c:v>1024</c:v>
                </c:pt>
              </c:numCache>
            </c:numRef>
          </c:xVal>
          <c:yVal>
            <c:numRef>
              <c:f>bg_pp!$F$2:$F$513</c:f>
              <c:numCache>
                <c:formatCode>0.0_);[Red]\(0.0\)</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70.67</c:v>
                </c:pt>
                <c:pt idx="14">
                  <c:v>16.02</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83.25</c:v>
                </c:pt>
                <c:pt idx="79">
                  <c:v>0</c:v>
                </c:pt>
                <c:pt idx="80">
                  <c:v>0</c:v>
                </c:pt>
                <c:pt idx="81">
                  <c:v>0</c:v>
                </c:pt>
                <c:pt idx="82">
                  <c:v>0</c:v>
                </c:pt>
                <c:pt idx="83">
                  <c:v>0</c:v>
                </c:pt>
                <c:pt idx="84">
                  <c:v>0</c:v>
                </c:pt>
                <c:pt idx="85">
                  <c:v>0</c:v>
                </c:pt>
                <c:pt idx="86">
                  <c:v>8.3000000000000001E-4</c:v>
                </c:pt>
                <c:pt idx="87">
                  <c:v>0</c:v>
                </c:pt>
                <c:pt idx="88">
                  <c:v>0</c:v>
                </c:pt>
                <c:pt idx="89">
                  <c:v>0</c:v>
                </c:pt>
                <c:pt idx="90">
                  <c:v>0</c:v>
                </c:pt>
                <c:pt idx="91">
                  <c:v>0</c:v>
                </c:pt>
                <c:pt idx="92">
                  <c:v>0</c:v>
                </c:pt>
                <c:pt idx="93">
                  <c:v>0</c:v>
                </c:pt>
                <c:pt idx="94">
                  <c:v>0</c:v>
                </c:pt>
                <c:pt idx="95">
                  <c:v>1.9900000000000001E-2</c:v>
                </c:pt>
                <c:pt idx="96">
                  <c:v>0</c:v>
                </c:pt>
                <c:pt idx="97">
                  <c:v>0</c:v>
                </c:pt>
                <c:pt idx="98">
                  <c:v>3.8299999999999996E-3</c:v>
                </c:pt>
                <c:pt idx="99">
                  <c:v>0</c:v>
                </c:pt>
                <c:pt idx="100">
                  <c:v>0</c:v>
                </c:pt>
                <c:pt idx="101">
                  <c:v>0</c:v>
                </c:pt>
                <c:pt idx="102">
                  <c:v>4.4200000000000003E-3</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6.9800000000000001E-2</c:v>
                </c:pt>
                <c:pt idx="123">
                  <c:v>0</c:v>
                </c:pt>
                <c:pt idx="124">
                  <c:v>0</c:v>
                </c:pt>
                <c:pt idx="125">
                  <c:v>0</c:v>
                </c:pt>
                <c:pt idx="126">
                  <c:v>0</c:v>
                </c:pt>
                <c:pt idx="127">
                  <c:v>1.5999999999999999E-3</c:v>
                </c:pt>
                <c:pt idx="128">
                  <c:v>0</c:v>
                </c:pt>
                <c:pt idx="129">
                  <c:v>0</c:v>
                </c:pt>
                <c:pt idx="130">
                  <c:v>0</c:v>
                </c:pt>
                <c:pt idx="131">
                  <c:v>0</c:v>
                </c:pt>
                <c:pt idx="132">
                  <c:v>0</c:v>
                </c:pt>
                <c:pt idx="133">
                  <c:v>0</c:v>
                </c:pt>
                <c:pt idx="134">
                  <c:v>0</c:v>
                </c:pt>
                <c:pt idx="135">
                  <c:v>0</c:v>
                </c:pt>
                <c:pt idx="136">
                  <c:v>0</c:v>
                </c:pt>
                <c:pt idx="137">
                  <c:v>0</c:v>
                </c:pt>
                <c:pt idx="138">
                  <c:v>2.3E-3</c:v>
                </c:pt>
                <c:pt idx="139">
                  <c:v>7.8899999999999998E-2</c:v>
                </c:pt>
                <c:pt idx="140">
                  <c:v>0</c:v>
                </c:pt>
                <c:pt idx="141">
                  <c:v>0</c:v>
                </c:pt>
                <c:pt idx="142">
                  <c:v>0</c:v>
                </c:pt>
                <c:pt idx="143">
                  <c:v>0</c:v>
                </c:pt>
                <c:pt idx="144">
                  <c:v>0</c:v>
                </c:pt>
                <c:pt idx="145">
                  <c:v>0</c:v>
                </c:pt>
                <c:pt idx="146">
                  <c:v>1.5820000000000001E-3</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2.5999999999999999E-3</c:v>
                </c:pt>
                <c:pt idx="164">
                  <c:v>1.1639999999999999E-2</c:v>
                </c:pt>
                <c:pt idx="165">
                  <c:v>0</c:v>
                </c:pt>
                <c:pt idx="166">
                  <c:v>0</c:v>
                </c:pt>
                <c:pt idx="167">
                  <c:v>0</c:v>
                </c:pt>
                <c:pt idx="168">
                  <c:v>0</c:v>
                </c:pt>
                <c:pt idx="169">
                  <c:v>0</c:v>
                </c:pt>
                <c:pt idx="170">
                  <c:v>4.4000000000000003E-3</c:v>
                </c:pt>
                <c:pt idx="171">
                  <c:v>0</c:v>
                </c:pt>
                <c:pt idx="172">
                  <c:v>0.12570000000000001</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2.98E-3</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6.9999999999999999E-4</c:v>
                </c:pt>
                <c:pt idx="218">
                  <c:v>0</c:v>
                </c:pt>
                <c:pt idx="219">
                  <c:v>0.4229</c:v>
                </c:pt>
                <c:pt idx="220">
                  <c:v>0</c:v>
                </c:pt>
                <c:pt idx="221">
                  <c:v>0</c:v>
                </c:pt>
                <c:pt idx="222">
                  <c:v>0</c:v>
                </c:pt>
                <c:pt idx="223">
                  <c:v>0</c:v>
                </c:pt>
                <c:pt idx="224">
                  <c:v>0</c:v>
                </c:pt>
                <c:pt idx="225">
                  <c:v>0</c:v>
                </c:pt>
                <c:pt idx="226">
                  <c:v>4.1199999999999995E-3</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0.26600000000000001</c:v>
                </c:pt>
                <c:pt idx="252">
                  <c:v>0</c:v>
                </c:pt>
                <c:pt idx="253">
                  <c:v>0</c:v>
                </c:pt>
                <c:pt idx="254">
                  <c:v>0</c:v>
                </c:pt>
                <c:pt idx="255">
                  <c:v>0</c:v>
                </c:pt>
                <c:pt idx="256">
                  <c:v>0</c:v>
                </c:pt>
                <c:pt idx="257">
                  <c:v>0</c:v>
                </c:pt>
                <c:pt idx="258">
                  <c:v>0</c:v>
                </c:pt>
                <c:pt idx="259">
                  <c:v>0</c:v>
                </c:pt>
                <c:pt idx="260">
                  <c:v>0</c:v>
                </c:pt>
                <c:pt idx="261">
                  <c:v>0</c:v>
                </c:pt>
                <c:pt idx="262">
                  <c:v>0</c:v>
                </c:pt>
                <c:pt idx="263">
                  <c:v>1.28</c:v>
                </c:pt>
                <c:pt idx="264">
                  <c:v>0</c:v>
                </c:pt>
                <c:pt idx="265">
                  <c:v>0</c:v>
                </c:pt>
                <c:pt idx="266">
                  <c:v>0</c:v>
                </c:pt>
                <c:pt idx="267">
                  <c:v>0</c:v>
                </c:pt>
                <c:pt idx="268">
                  <c:v>0.37880000000000003</c:v>
                </c:pt>
                <c:pt idx="269">
                  <c:v>0</c:v>
                </c:pt>
                <c:pt idx="270">
                  <c:v>0</c:v>
                </c:pt>
                <c:pt idx="271">
                  <c:v>0</c:v>
                </c:pt>
                <c:pt idx="272">
                  <c:v>0</c:v>
                </c:pt>
                <c:pt idx="273">
                  <c:v>0</c:v>
                </c:pt>
                <c:pt idx="274">
                  <c:v>0</c:v>
                </c:pt>
                <c:pt idx="275">
                  <c:v>0</c:v>
                </c:pt>
                <c:pt idx="276">
                  <c:v>0</c:v>
                </c:pt>
                <c:pt idx="277">
                  <c:v>2.8999999999999998E-3</c:v>
                </c:pt>
                <c:pt idx="278">
                  <c:v>0</c:v>
                </c:pt>
                <c:pt idx="279">
                  <c:v>0</c:v>
                </c:pt>
                <c:pt idx="280">
                  <c:v>1.15E-3</c:v>
                </c:pt>
                <c:pt idx="281">
                  <c:v>0</c:v>
                </c:pt>
                <c:pt idx="282">
                  <c:v>0</c:v>
                </c:pt>
                <c:pt idx="283">
                  <c:v>0</c:v>
                </c:pt>
                <c:pt idx="284">
                  <c:v>0</c:v>
                </c:pt>
                <c:pt idx="285">
                  <c:v>0</c:v>
                </c:pt>
                <c:pt idx="286">
                  <c:v>0</c:v>
                </c:pt>
                <c:pt idx="287">
                  <c:v>0</c:v>
                </c:pt>
                <c:pt idx="288">
                  <c:v>1.2600000000000001E-3</c:v>
                </c:pt>
                <c:pt idx="289">
                  <c:v>0</c:v>
                </c:pt>
                <c:pt idx="290">
                  <c:v>0</c:v>
                </c:pt>
                <c:pt idx="291">
                  <c:v>0</c:v>
                </c:pt>
                <c:pt idx="292">
                  <c:v>0</c:v>
                </c:pt>
                <c:pt idx="293">
                  <c:v>0</c:v>
                </c:pt>
                <c:pt idx="294">
                  <c:v>0</c:v>
                </c:pt>
                <c:pt idx="295">
                  <c:v>0</c:v>
                </c:pt>
                <c:pt idx="296">
                  <c:v>0</c:v>
                </c:pt>
                <c:pt idx="297">
                  <c:v>0</c:v>
                </c:pt>
                <c:pt idx="298">
                  <c:v>2.66E-3</c:v>
                </c:pt>
                <c:pt idx="299">
                  <c:v>0</c:v>
                </c:pt>
                <c:pt idx="300">
                  <c:v>0</c:v>
                </c:pt>
                <c:pt idx="301">
                  <c:v>0</c:v>
                </c:pt>
                <c:pt idx="302">
                  <c:v>0</c:v>
                </c:pt>
                <c:pt idx="303">
                  <c:v>0</c:v>
                </c:pt>
                <c:pt idx="304">
                  <c:v>1.1000000000000001E-3</c:v>
                </c:pt>
                <c:pt idx="305">
                  <c:v>0</c:v>
                </c:pt>
                <c:pt idx="306">
                  <c:v>0</c:v>
                </c:pt>
                <c:pt idx="307">
                  <c:v>0</c:v>
                </c:pt>
                <c:pt idx="308">
                  <c:v>0</c:v>
                </c:pt>
                <c:pt idx="309">
                  <c:v>0</c:v>
                </c:pt>
                <c:pt idx="310">
                  <c:v>0</c:v>
                </c:pt>
                <c:pt idx="311">
                  <c:v>7.9799999999999996E-2</c:v>
                </c:pt>
                <c:pt idx="312">
                  <c:v>0</c:v>
                </c:pt>
                <c:pt idx="313">
                  <c:v>1.64E-3</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2.6899999999999997E-2</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6.1600000000000002E-2</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5.9100000000000007E-2</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5.8200000000000005E-4</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8.3000000000000001E-4</c:v>
                </c:pt>
                <c:pt idx="438">
                  <c:v>0</c:v>
                </c:pt>
                <c:pt idx="439">
                  <c:v>0</c:v>
                </c:pt>
                <c:pt idx="440">
                  <c:v>0</c:v>
                </c:pt>
                <c:pt idx="441">
                  <c:v>0</c:v>
                </c:pt>
                <c:pt idx="442">
                  <c:v>0</c:v>
                </c:pt>
                <c:pt idx="443">
                  <c:v>0</c:v>
                </c:pt>
                <c:pt idx="444">
                  <c:v>0</c:v>
                </c:pt>
                <c:pt idx="445">
                  <c:v>0</c:v>
                </c:pt>
                <c:pt idx="446">
                  <c:v>1.01E-3</c:v>
                </c:pt>
                <c:pt idx="447">
                  <c:v>0</c:v>
                </c:pt>
                <c:pt idx="448">
                  <c:v>0</c:v>
                </c:pt>
                <c:pt idx="449">
                  <c:v>0</c:v>
                </c:pt>
                <c:pt idx="450">
                  <c:v>0</c:v>
                </c:pt>
                <c:pt idx="451">
                  <c:v>0</c:v>
                </c:pt>
                <c:pt idx="452">
                  <c:v>0</c:v>
                </c:pt>
                <c:pt idx="453">
                  <c:v>1.41E-3</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0"/>
          <c:extLst>
            <c:ext xmlns:c16="http://schemas.microsoft.com/office/drawing/2014/chart" uri="{C3380CC4-5D6E-409C-BE32-E72D297353CC}">
              <c16:uniqueId val="{00000000-14EC-4154-B499-B4D478E6D5FB}"/>
            </c:ext>
          </c:extLst>
        </c:ser>
        <c:dLbls>
          <c:showLegendKey val="0"/>
          <c:showVal val="0"/>
          <c:showCatName val="0"/>
          <c:showSerName val="0"/>
          <c:showPercent val="0"/>
          <c:showBubbleSize val="0"/>
        </c:dLbls>
        <c:axId val="1345297807"/>
        <c:axId val="1345283407"/>
        <c:extLst>
          <c:ext xmlns:c15="http://schemas.microsoft.com/office/drawing/2012/chart" uri="{02D57815-91ED-43cb-92C2-25804820EDAC}">
            <c15:filteredScatterSeries>
              <c15:ser>
                <c:idx val="0"/>
                <c:order val="0"/>
                <c:tx>
                  <c:strRef>
                    <c:extLst>
                      <c:ext uri="{02D57815-91ED-43cb-92C2-25804820EDAC}">
                        <c15:formulaRef>
                          <c15:sqref>bg_pp!$D$1</c15:sqref>
                        </c15:formulaRef>
                      </c:ext>
                    </c:extLst>
                    <c:strCache>
                      <c:ptCount val="1"/>
                      <c:pt idx="0">
                        <c:v>all interaction</c:v>
                      </c:pt>
                    </c:strCache>
                  </c:strRef>
                </c:tx>
                <c:spPr>
                  <a:ln w="19050" cap="rnd">
                    <a:solidFill>
                      <a:schemeClr val="accent1"/>
                    </a:solidFill>
                    <a:round/>
                  </a:ln>
                  <a:effectLst/>
                </c:spPr>
                <c:marker>
                  <c:symbol val="none"/>
                </c:marker>
                <c:xVal>
                  <c:numRef>
                    <c:extLst>
                      <c:ext uri="{02D57815-91ED-43cb-92C2-25804820EDAC}">
                        <c15:formulaRef>
                          <c15:sqref>bg_pp!$C$2:$C$301</c15:sqref>
                        </c15:formulaRef>
                      </c:ext>
                    </c:extLst>
                    <c:numCache>
                      <c:formatCode>0_);[Red]\(0\)</c:formatCode>
                      <c:ptCount val="300"/>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numCache>
                  </c:numRef>
                </c:xVal>
                <c:yVal>
                  <c:numRef>
                    <c:extLst>
                      <c:ext uri="{02D57815-91ED-43cb-92C2-25804820EDAC}">
                        <c15:formulaRef>
                          <c15:sqref>bg_pp!$D$2:$D$301</c15:sqref>
                        </c15:formulaRef>
                      </c:ext>
                    </c:extLst>
                    <c:numCache>
                      <c:formatCode>0.0_);[Red]\(0.0\)</c:formatCode>
                      <c:ptCount val="300"/>
                      <c:pt idx="0">
                        <c:v>1.6539999999999999</c:v>
                      </c:pt>
                      <c:pt idx="1">
                        <c:v>1.675</c:v>
                      </c:pt>
                      <c:pt idx="2">
                        <c:v>1.7230000000000001</c:v>
                      </c:pt>
                      <c:pt idx="3">
                        <c:v>1.6890000000000001</c:v>
                      </c:pt>
                      <c:pt idx="4">
                        <c:v>1.72</c:v>
                      </c:pt>
                      <c:pt idx="5">
                        <c:v>1.671</c:v>
                      </c:pt>
                      <c:pt idx="6">
                        <c:v>1.7310000000000001</c:v>
                      </c:pt>
                      <c:pt idx="7">
                        <c:v>1.7909999999999999</c:v>
                      </c:pt>
                      <c:pt idx="8">
                        <c:v>1.7889999999999999</c:v>
                      </c:pt>
                      <c:pt idx="9">
                        <c:v>1.8959999999999999</c:v>
                      </c:pt>
                      <c:pt idx="10">
                        <c:v>1.9650000000000001</c:v>
                      </c:pt>
                      <c:pt idx="11">
                        <c:v>2.754</c:v>
                      </c:pt>
                      <c:pt idx="12">
                        <c:v>3.7229999999999999</c:v>
                      </c:pt>
                      <c:pt idx="13">
                        <c:v>3.6840000000000002</c:v>
                      </c:pt>
                      <c:pt idx="14">
                        <c:v>2.94</c:v>
                      </c:pt>
                      <c:pt idx="15">
                        <c:v>2.35</c:v>
                      </c:pt>
                      <c:pt idx="16">
                        <c:v>1.9650000000000001</c:v>
                      </c:pt>
                      <c:pt idx="17">
                        <c:v>1.7030000000000001</c:v>
                      </c:pt>
                      <c:pt idx="18">
                        <c:v>1.873</c:v>
                      </c:pt>
                      <c:pt idx="19">
                        <c:v>1.9379999999999999</c:v>
                      </c:pt>
                      <c:pt idx="20">
                        <c:v>2.032</c:v>
                      </c:pt>
                      <c:pt idx="21">
                        <c:v>2.0470000000000002</c:v>
                      </c:pt>
                      <c:pt idx="22">
                        <c:v>2.1</c:v>
                      </c:pt>
                      <c:pt idx="23">
                        <c:v>2.1139999999999999</c:v>
                      </c:pt>
                      <c:pt idx="24">
                        <c:v>2.153</c:v>
                      </c:pt>
                      <c:pt idx="25">
                        <c:v>2.097</c:v>
                      </c:pt>
                      <c:pt idx="26">
                        <c:v>2.1680000000000001</c:v>
                      </c:pt>
                      <c:pt idx="27">
                        <c:v>2.2530000000000001</c:v>
                      </c:pt>
                      <c:pt idx="28">
                        <c:v>2.4790000000000001</c:v>
                      </c:pt>
                      <c:pt idx="29">
                        <c:v>2.59</c:v>
                      </c:pt>
                      <c:pt idx="30">
                        <c:v>2.8050000000000002</c:v>
                      </c:pt>
                      <c:pt idx="31">
                        <c:v>2.9830000000000001</c:v>
                      </c:pt>
                      <c:pt idx="32">
                        <c:v>3.3330000000000002</c:v>
                      </c:pt>
                      <c:pt idx="33">
                        <c:v>4.1059999999999999</c:v>
                      </c:pt>
                      <c:pt idx="34">
                        <c:v>4.8890000000000002</c:v>
                      </c:pt>
                      <c:pt idx="35">
                        <c:v>6.02</c:v>
                      </c:pt>
                      <c:pt idx="36">
                        <c:v>6.7480000000000002</c:v>
                      </c:pt>
                      <c:pt idx="37">
                        <c:v>6.5869999999999997</c:v>
                      </c:pt>
                      <c:pt idx="38">
                        <c:v>6.09</c:v>
                      </c:pt>
                      <c:pt idx="39">
                        <c:v>5.39</c:v>
                      </c:pt>
                      <c:pt idx="40">
                        <c:v>5.0750000000000002</c:v>
                      </c:pt>
                      <c:pt idx="41">
                        <c:v>4.9160000000000004</c:v>
                      </c:pt>
                      <c:pt idx="42">
                        <c:v>4.8710000000000004</c:v>
                      </c:pt>
                      <c:pt idx="43">
                        <c:v>4.7039999999999997</c:v>
                      </c:pt>
                      <c:pt idx="44">
                        <c:v>4.2460000000000004</c:v>
                      </c:pt>
                      <c:pt idx="45">
                        <c:v>4.0129999999999999</c:v>
                      </c:pt>
                      <c:pt idx="46">
                        <c:v>3.69</c:v>
                      </c:pt>
                      <c:pt idx="47">
                        <c:v>3.7429999999999999</c:v>
                      </c:pt>
                      <c:pt idx="48">
                        <c:v>3.4820000000000002</c:v>
                      </c:pt>
                      <c:pt idx="49">
                        <c:v>3.5670000000000002</c:v>
                      </c:pt>
                      <c:pt idx="50">
                        <c:v>3.5470000000000002</c:v>
                      </c:pt>
                      <c:pt idx="51">
                        <c:v>3.5579999999999998</c:v>
                      </c:pt>
                      <c:pt idx="52">
                        <c:v>3.4060000000000001</c:v>
                      </c:pt>
                      <c:pt idx="53">
                        <c:v>3.4079999999999999</c:v>
                      </c:pt>
                      <c:pt idx="54">
                        <c:v>3.5139999999999998</c:v>
                      </c:pt>
                      <c:pt idx="55">
                        <c:v>3.44</c:v>
                      </c:pt>
                      <c:pt idx="56">
                        <c:v>3.34</c:v>
                      </c:pt>
                      <c:pt idx="57">
                        <c:v>3.42</c:v>
                      </c:pt>
                      <c:pt idx="58">
                        <c:v>3.3170000000000002</c:v>
                      </c:pt>
                      <c:pt idx="59">
                        <c:v>3.3319999999999999</c:v>
                      </c:pt>
                      <c:pt idx="60">
                        <c:v>3.5089999999999999</c:v>
                      </c:pt>
                      <c:pt idx="61">
                        <c:v>3.484</c:v>
                      </c:pt>
                      <c:pt idx="62">
                        <c:v>3.4260000000000002</c:v>
                      </c:pt>
                      <c:pt idx="63">
                        <c:v>3.5259999999999998</c:v>
                      </c:pt>
                      <c:pt idx="64">
                        <c:v>3.5550000000000002</c:v>
                      </c:pt>
                      <c:pt idx="65">
                        <c:v>3.645</c:v>
                      </c:pt>
                      <c:pt idx="66">
                        <c:v>3.7570000000000001</c:v>
                      </c:pt>
                      <c:pt idx="67">
                        <c:v>3.5760000000000001</c:v>
                      </c:pt>
                      <c:pt idx="68">
                        <c:v>3.7290000000000001</c:v>
                      </c:pt>
                      <c:pt idx="69">
                        <c:v>3.7490000000000001</c:v>
                      </c:pt>
                      <c:pt idx="70">
                        <c:v>3.8330000000000002</c:v>
                      </c:pt>
                      <c:pt idx="71">
                        <c:v>4.2770000000000001</c:v>
                      </c:pt>
                      <c:pt idx="72">
                        <c:v>4.3769999999999998</c:v>
                      </c:pt>
                      <c:pt idx="73">
                        <c:v>4.7160000000000002</c:v>
                      </c:pt>
                      <c:pt idx="74">
                        <c:v>5.0970000000000004</c:v>
                      </c:pt>
                      <c:pt idx="75">
                        <c:v>5.7119999999999997</c:v>
                      </c:pt>
                      <c:pt idx="76">
                        <c:v>6.077</c:v>
                      </c:pt>
                      <c:pt idx="77">
                        <c:v>6.26</c:v>
                      </c:pt>
                      <c:pt idx="78">
                        <c:v>6.2359999999999998</c:v>
                      </c:pt>
                      <c:pt idx="79">
                        <c:v>6.5839999999999996</c:v>
                      </c:pt>
                      <c:pt idx="80">
                        <c:v>6.1020000000000003</c:v>
                      </c:pt>
                      <c:pt idx="81">
                        <c:v>5.7380000000000004</c:v>
                      </c:pt>
                      <c:pt idx="82">
                        <c:v>5.1719999999999997</c:v>
                      </c:pt>
                      <c:pt idx="83">
                        <c:v>4.3879999999999999</c:v>
                      </c:pt>
                      <c:pt idx="84">
                        <c:v>4.2380000000000004</c:v>
                      </c:pt>
                      <c:pt idx="85">
                        <c:v>4.1020000000000003</c:v>
                      </c:pt>
                      <c:pt idx="86">
                        <c:v>3.698</c:v>
                      </c:pt>
                      <c:pt idx="87">
                        <c:v>3.6909999999999998</c:v>
                      </c:pt>
                      <c:pt idx="88">
                        <c:v>3.7250000000000001</c:v>
                      </c:pt>
                      <c:pt idx="89">
                        <c:v>3.4830000000000001</c:v>
                      </c:pt>
                      <c:pt idx="90">
                        <c:v>3.4980000000000002</c:v>
                      </c:pt>
                      <c:pt idx="91">
                        <c:v>3.468</c:v>
                      </c:pt>
                      <c:pt idx="92">
                        <c:v>3.488</c:v>
                      </c:pt>
                      <c:pt idx="93">
                        <c:v>3.4239999999999999</c:v>
                      </c:pt>
                      <c:pt idx="94">
                        <c:v>3.1749999999999998</c:v>
                      </c:pt>
                      <c:pt idx="95">
                        <c:v>3.2250000000000001</c:v>
                      </c:pt>
                      <c:pt idx="96">
                        <c:v>3.1150000000000002</c:v>
                      </c:pt>
                      <c:pt idx="97">
                        <c:v>2.9049999999999998</c:v>
                      </c:pt>
                      <c:pt idx="98">
                        <c:v>2.754</c:v>
                      </c:pt>
                      <c:pt idx="99">
                        <c:v>2.7650000000000001</c:v>
                      </c:pt>
                      <c:pt idx="100">
                        <c:v>2.7610000000000001</c:v>
                      </c:pt>
                      <c:pt idx="101">
                        <c:v>2.6970000000000001</c:v>
                      </c:pt>
                      <c:pt idx="102">
                        <c:v>2.6589999999999998</c:v>
                      </c:pt>
                      <c:pt idx="103">
                        <c:v>2.5019999999999998</c:v>
                      </c:pt>
                      <c:pt idx="104">
                        <c:v>2.452</c:v>
                      </c:pt>
                      <c:pt idx="105">
                        <c:v>2.35</c:v>
                      </c:pt>
                      <c:pt idx="106">
                        <c:v>2.3340000000000001</c:v>
                      </c:pt>
                      <c:pt idx="107">
                        <c:v>2.464</c:v>
                      </c:pt>
                      <c:pt idx="108">
                        <c:v>2.2559999999999998</c:v>
                      </c:pt>
                      <c:pt idx="109">
                        <c:v>2.3570000000000002</c:v>
                      </c:pt>
                      <c:pt idx="110">
                        <c:v>2.1989999999999998</c:v>
                      </c:pt>
                      <c:pt idx="111">
                        <c:v>2.105</c:v>
                      </c:pt>
                      <c:pt idx="112">
                        <c:v>2.1909999999999998</c:v>
                      </c:pt>
                      <c:pt idx="113">
                        <c:v>1.9219999999999999</c:v>
                      </c:pt>
                      <c:pt idx="114">
                        <c:v>2.0419999999999998</c:v>
                      </c:pt>
                      <c:pt idx="115">
                        <c:v>2.1019999999999999</c:v>
                      </c:pt>
                      <c:pt idx="116">
                        <c:v>2.0609999999999999</c:v>
                      </c:pt>
                      <c:pt idx="117">
                        <c:v>1.976</c:v>
                      </c:pt>
                      <c:pt idx="118">
                        <c:v>1.9359999999999999</c:v>
                      </c:pt>
                      <c:pt idx="119">
                        <c:v>1.88</c:v>
                      </c:pt>
                      <c:pt idx="120">
                        <c:v>2.08</c:v>
                      </c:pt>
                      <c:pt idx="121">
                        <c:v>1.899</c:v>
                      </c:pt>
                      <c:pt idx="122">
                        <c:v>1.956</c:v>
                      </c:pt>
                      <c:pt idx="123">
                        <c:v>1.794</c:v>
                      </c:pt>
                      <c:pt idx="124">
                        <c:v>1.9630000000000001</c:v>
                      </c:pt>
                      <c:pt idx="125">
                        <c:v>1.8879999999999999</c:v>
                      </c:pt>
                      <c:pt idx="126">
                        <c:v>1.802</c:v>
                      </c:pt>
                      <c:pt idx="127">
                        <c:v>1.925</c:v>
                      </c:pt>
                      <c:pt idx="128">
                        <c:v>1.7490000000000001</c:v>
                      </c:pt>
                      <c:pt idx="129">
                        <c:v>1.879</c:v>
                      </c:pt>
                      <c:pt idx="130">
                        <c:v>2.0430000000000001</c:v>
                      </c:pt>
                      <c:pt idx="131">
                        <c:v>1.6839999999999999</c:v>
                      </c:pt>
                      <c:pt idx="132">
                        <c:v>1.8759999999999999</c:v>
                      </c:pt>
                      <c:pt idx="133">
                        <c:v>1.74</c:v>
                      </c:pt>
                      <c:pt idx="134">
                        <c:v>1.8540000000000001</c:v>
                      </c:pt>
                      <c:pt idx="135">
                        <c:v>1.766</c:v>
                      </c:pt>
                      <c:pt idx="136">
                        <c:v>1.9419999999999999</c:v>
                      </c:pt>
                      <c:pt idx="137">
                        <c:v>1.889</c:v>
                      </c:pt>
                      <c:pt idx="138">
                        <c:v>1.8919999999999999</c:v>
                      </c:pt>
                      <c:pt idx="139">
                        <c:v>1.675</c:v>
                      </c:pt>
                      <c:pt idx="140">
                        <c:v>1.714</c:v>
                      </c:pt>
                      <c:pt idx="141">
                        <c:v>1.802</c:v>
                      </c:pt>
                      <c:pt idx="142">
                        <c:v>1.7949999999999999</c:v>
                      </c:pt>
                      <c:pt idx="143">
                        <c:v>1.742</c:v>
                      </c:pt>
                      <c:pt idx="144">
                        <c:v>1.8029999999999999</c:v>
                      </c:pt>
                      <c:pt idx="145">
                        <c:v>1.8149999999999999</c:v>
                      </c:pt>
                      <c:pt idx="146">
                        <c:v>1.7390000000000001</c:v>
                      </c:pt>
                      <c:pt idx="147">
                        <c:v>1.732</c:v>
                      </c:pt>
                      <c:pt idx="148">
                        <c:v>1.6819999999999999</c:v>
                      </c:pt>
                      <c:pt idx="149">
                        <c:v>1.589</c:v>
                      </c:pt>
                      <c:pt idx="150">
                        <c:v>1.5980000000000001</c:v>
                      </c:pt>
                      <c:pt idx="151">
                        <c:v>1.7050000000000001</c:v>
                      </c:pt>
                      <c:pt idx="152">
                        <c:v>1.843</c:v>
                      </c:pt>
                      <c:pt idx="153">
                        <c:v>1.6539999999999999</c:v>
                      </c:pt>
                      <c:pt idx="154">
                        <c:v>1.694</c:v>
                      </c:pt>
                      <c:pt idx="155">
                        <c:v>1.589</c:v>
                      </c:pt>
                      <c:pt idx="156">
                        <c:v>1.694</c:v>
                      </c:pt>
                      <c:pt idx="157">
                        <c:v>1.8240000000000001</c:v>
                      </c:pt>
                      <c:pt idx="158">
                        <c:v>1.6970000000000001</c:v>
                      </c:pt>
                      <c:pt idx="159">
                        <c:v>1.675</c:v>
                      </c:pt>
                      <c:pt idx="160">
                        <c:v>1.7989999999999999</c:v>
                      </c:pt>
                      <c:pt idx="161">
                        <c:v>1.7370000000000001</c:v>
                      </c:pt>
                      <c:pt idx="162">
                        <c:v>1.833</c:v>
                      </c:pt>
                      <c:pt idx="163">
                        <c:v>1.758</c:v>
                      </c:pt>
                      <c:pt idx="164">
                        <c:v>1.867</c:v>
                      </c:pt>
                      <c:pt idx="165">
                        <c:v>1.772</c:v>
                      </c:pt>
                      <c:pt idx="166">
                        <c:v>1.8220000000000001</c:v>
                      </c:pt>
                      <c:pt idx="167">
                        <c:v>1.9359999999999999</c:v>
                      </c:pt>
                      <c:pt idx="168">
                        <c:v>1.9179999999999999</c:v>
                      </c:pt>
                      <c:pt idx="169">
                        <c:v>1.702</c:v>
                      </c:pt>
                      <c:pt idx="170">
                        <c:v>1.9319999999999999</c:v>
                      </c:pt>
                      <c:pt idx="171">
                        <c:v>1.8540000000000001</c:v>
                      </c:pt>
                      <c:pt idx="172">
                        <c:v>1.9470000000000001</c:v>
                      </c:pt>
                      <c:pt idx="173">
                        <c:v>1.756</c:v>
                      </c:pt>
                      <c:pt idx="174">
                        <c:v>1.6890000000000001</c:v>
                      </c:pt>
                      <c:pt idx="175">
                        <c:v>1.7130000000000001</c:v>
                      </c:pt>
                      <c:pt idx="176">
                        <c:v>1.663</c:v>
                      </c:pt>
                      <c:pt idx="177">
                        <c:v>1.7050000000000001</c:v>
                      </c:pt>
                      <c:pt idx="178">
                        <c:v>1.6990000000000001</c:v>
                      </c:pt>
                      <c:pt idx="179">
                        <c:v>1.6519999999999999</c:v>
                      </c:pt>
                      <c:pt idx="180">
                        <c:v>1.532</c:v>
                      </c:pt>
                      <c:pt idx="181">
                        <c:v>1.516</c:v>
                      </c:pt>
                      <c:pt idx="182">
                        <c:v>1.2989999999999999</c:v>
                      </c:pt>
                      <c:pt idx="183">
                        <c:v>1.3</c:v>
                      </c:pt>
                      <c:pt idx="184">
                        <c:v>1.4550000000000001</c:v>
                      </c:pt>
                      <c:pt idx="185">
                        <c:v>1.2190000000000001</c:v>
                      </c:pt>
                      <c:pt idx="186">
                        <c:v>1.2609999999999999</c:v>
                      </c:pt>
                      <c:pt idx="187">
                        <c:v>1.2989999999999999</c:v>
                      </c:pt>
                      <c:pt idx="188">
                        <c:v>1.266</c:v>
                      </c:pt>
                      <c:pt idx="189">
                        <c:v>1.3220000000000001</c:v>
                      </c:pt>
                      <c:pt idx="190">
                        <c:v>1.232</c:v>
                      </c:pt>
                      <c:pt idx="191">
                        <c:v>1.37</c:v>
                      </c:pt>
                      <c:pt idx="192">
                        <c:v>1.2310000000000001</c:v>
                      </c:pt>
                      <c:pt idx="193">
                        <c:v>1.208</c:v>
                      </c:pt>
                      <c:pt idx="194">
                        <c:v>1.2410000000000001</c:v>
                      </c:pt>
                      <c:pt idx="195">
                        <c:v>1.0960000000000001</c:v>
                      </c:pt>
                      <c:pt idx="196">
                        <c:v>1.214</c:v>
                      </c:pt>
                      <c:pt idx="197">
                        <c:v>1.1910000000000001</c:v>
                      </c:pt>
                      <c:pt idx="198">
                        <c:v>1.2</c:v>
                      </c:pt>
                      <c:pt idx="199">
                        <c:v>1.173</c:v>
                      </c:pt>
                      <c:pt idx="200">
                        <c:v>1.2370000000000001</c:v>
                      </c:pt>
                      <c:pt idx="201">
                        <c:v>1</c:v>
                      </c:pt>
                      <c:pt idx="202">
                        <c:v>1.1930000000000001</c:v>
                      </c:pt>
                      <c:pt idx="203">
                        <c:v>1.232</c:v>
                      </c:pt>
                      <c:pt idx="204">
                        <c:v>1.1519999999999999</c:v>
                      </c:pt>
                      <c:pt idx="205">
                        <c:v>1.2749999999999999</c:v>
                      </c:pt>
                      <c:pt idx="206">
                        <c:v>1.202</c:v>
                      </c:pt>
                      <c:pt idx="207">
                        <c:v>1.337</c:v>
                      </c:pt>
                      <c:pt idx="208">
                        <c:v>1.5369999999999999</c:v>
                      </c:pt>
                      <c:pt idx="209">
                        <c:v>1.413</c:v>
                      </c:pt>
                      <c:pt idx="210">
                        <c:v>1.498</c:v>
                      </c:pt>
                      <c:pt idx="211">
                        <c:v>1.4330000000000001</c:v>
                      </c:pt>
                      <c:pt idx="212">
                        <c:v>1.556</c:v>
                      </c:pt>
                      <c:pt idx="213">
                        <c:v>1.6819999999999999</c:v>
                      </c:pt>
                      <c:pt idx="214">
                        <c:v>1.452</c:v>
                      </c:pt>
                      <c:pt idx="215">
                        <c:v>1.534</c:v>
                      </c:pt>
                      <c:pt idx="216">
                        <c:v>1.762</c:v>
                      </c:pt>
                      <c:pt idx="217">
                        <c:v>1.7090000000000001</c:v>
                      </c:pt>
                      <c:pt idx="218">
                        <c:v>1.6970000000000001</c:v>
                      </c:pt>
                      <c:pt idx="219">
                        <c:v>1.772</c:v>
                      </c:pt>
                      <c:pt idx="220">
                        <c:v>1.516</c:v>
                      </c:pt>
                      <c:pt idx="221">
                        <c:v>1.619</c:v>
                      </c:pt>
                      <c:pt idx="222">
                        <c:v>1.6339999999999999</c:v>
                      </c:pt>
                      <c:pt idx="223">
                        <c:v>1.6910000000000001</c:v>
                      </c:pt>
                      <c:pt idx="224">
                        <c:v>1.48</c:v>
                      </c:pt>
                      <c:pt idx="225">
                        <c:v>1.4039999999999999</c:v>
                      </c:pt>
                      <c:pt idx="226">
                        <c:v>1.1839999999999999</c:v>
                      </c:pt>
                      <c:pt idx="227">
                        <c:v>1.3280000000000001</c:v>
                      </c:pt>
                      <c:pt idx="228">
                        <c:v>1.248</c:v>
                      </c:pt>
                      <c:pt idx="229">
                        <c:v>1.222</c:v>
                      </c:pt>
                      <c:pt idx="230">
                        <c:v>1.143</c:v>
                      </c:pt>
                      <c:pt idx="231">
                        <c:v>1.1040000000000001</c:v>
                      </c:pt>
                      <c:pt idx="232">
                        <c:v>1.224</c:v>
                      </c:pt>
                      <c:pt idx="233">
                        <c:v>1.0609999999999999</c:v>
                      </c:pt>
                      <c:pt idx="234">
                        <c:v>1.0369999999999999</c:v>
                      </c:pt>
                      <c:pt idx="235">
                        <c:v>1.0920000000000001</c:v>
                      </c:pt>
                      <c:pt idx="236">
                        <c:v>0.92949999999999999</c:v>
                      </c:pt>
                      <c:pt idx="237">
                        <c:v>0.97460000000000002</c:v>
                      </c:pt>
                      <c:pt idx="238">
                        <c:v>1.0569999999999999</c:v>
                      </c:pt>
                      <c:pt idx="239">
                        <c:v>1.107</c:v>
                      </c:pt>
                      <c:pt idx="240">
                        <c:v>1.1259999999999999</c:v>
                      </c:pt>
                      <c:pt idx="241">
                        <c:v>1.1060000000000001</c:v>
                      </c:pt>
                      <c:pt idx="242">
                        <c:v>1.3580000000000001</c:v>
                      </c:pt>
                      <c:pt idx="243">
                        <c:v>1.2569999999999999</c:v>
                      </c:pt>
                      <c:pt idx="244">
                        <c:v>1.1910000000000001</c:v>
                      </c:pt>
                      <c:pt idx="245">
                        <c:v>1.4219999999999999</c:v>
                      </c:pt>
                      <c:pt idx="246">
                        <c:v>1.5569999999999999</c:v>
                      </c:pt>
                      <c:pt idx="247">
                        <c:v>1.591</c:v>
                      </c:pt>
                      <c:pt idx="248">
                        <c:v>1.6459999999999999</c:v>
                      </c:pt>
                      <c:pt idx="249">
                        <c:v>1.855</c:v>
                      </c:pt>
                      <c:pt idx="250">
                        <c:v>1.7529999999999999</c:v>
                      </c:pt>
                      <c:pt idx="251">
                        <c:v>2.105</c:v>
                      </c:pt>
                      <c:pt idx="252">
                        <c:v>2.2309999999999999</c:v>
                      </c:pt>
                      <c:pt idx="253">
                        <c:v>2.3109999999999999</c:v>
                      </c:pt>
                      <c:pt idx="254">
                        <c:v>2.476</c:v>
                      </c:pt>
                      <c:pt idx="255">
                        <c:v>2.4980000000000002</c:v>
                      </c:pt>
                      <c:pt idx="256">
                        <c:v>2.5790000000000002</c:v>
                      </c:pt>
                      <c:pt idx="257">
                        <c:v>2.7389999999999999</c:v>
                      </c:pt>
                      <c:pt idx="258">
                        <c:v>2.7050000000000001</c:v>
                      </c:pt>
                      <c:pt idx="259">
                        <c:v>2.81</c:v>
                      </c:pt>
                      <c:pt idx="260">
                        <c:v>2.8370000000000002</c:v>
                      </c:pt>
                      <c:pt idx="261">
                        <c:v>2.907</c:v>
                      </c:pt>
                      <c:pt idx="262">
                        <c:v>3.1230000000000002</c:v>
                      </c:pt>
                      <c:pt idx="263">
                        <c:v>3.0649999999999999</c:v>
                      </c:pt>
                      <c:pt idx="264">
                        <c:v>2.976</c:v>
                      </c:pt>
                      <c:pt idx="265">
                        <c:v>2.9660000000000002</c:v>
                      </c:pt>
                      <c:pt idx="266">
                        <c:v>2.8980000000000001</c:v>
                      </c:pt>
                      <c:pt idx="267">
                        <c:v>3.0270000000000001</c:v>
                      </c:pt>
                      <c:pt idx="268">
                        <c:v>2.6259999999999999</c:v>
                      </c:pt>
                      <c:pt idx="269">
                        <c:v>2.5190000000000001</c:v>
                      </c:pt>
                      <c:pt idx="270">
                        <c:v>2.391</c:v>
                      </c:pt>
                      <c:pt idx="271">
                        <c:v>2.3180000000000001</c:v>
                      </c:pt>
                      <c:pt idx="272">
                        <c:v>2.0539999999999998</c:v>
                      </c:pt>
                      <c:pt idx="273">
                        <c:v>1.8080000000000001</c:v>
                      </c:pt>
                      <c:pt idx="274">
                        <c:v>1.651</c:v>
                      </c:pt>
                      <c:pt idx="275">
                        <c:v>1.51</c:v>
                      </c:pt>
                      <c:pt idx="276">
                        <c:v>1.5309999999999999</c:v>
                      </c:pt>
                      <c:pt idx="277">
                        <c:v>1.147</c:v>
                      </c:pt>
                      <c:pt idx="278">
                        <c:v>1.0369999999999999</c:v>
                      </c:pt>
                      <c:pt idx="279">
                        <c:v>0.9748</c:v>
                      </c:pt>
                      <c:pt idx="280">
                        <c:v>0.85589999999999999</c:v>
                      </c:pt>
                      <c:pt idx="281">
                        <c:v>0.72350000000000003</c:v>
                      </c:pt>
                      <c:pt idx="282">
                        <c:v>0.59160000000000001</c:v>
                      </c:pt>
                      <c:pt idx="283">
                        <c:v>0.51</c:v>
                      </c:pt>
                      <c:pt idx="284">
                        <c:v>0.48980000000000001</c:v>
                      </c:pt>
                      <c:pt idx="285">
                        <c:v>0.44190000000000002</c:v>
                      </c:pt>
                      <c:pt idx="286">
                        <c:v>0.2601</c:v>
                      </c:pt>
                      <c:pt idx="287">
                        <c:v>0.26719999999999999</c:v>
                      </c:pt>
                      <c:pt idx="288">
                        <c:v>0.23960000000000001</c:v>
                      </c:pt>
                      <c:pt idx="289">
                        <c:v>0.20669999999999999</c:v>
                      </c:pt>
                      <c:pt idx="290">
                        <c:v>0.24679999999999999</c:v>
                      </c:pt>
                      <c:pt idx="291">
                        <c:v>0.21870000000000001</c:v>
                      </c:pt>
                      <c:pt idx="292">
                        <c:v>0.18379999999999999</c:v>
                      </c:pt>
                      <c:pt idx="293">
                        <c:v>0.1052</c:v>
                      </c:pt>
                      <c:pt idx="294">
                        <c:v>0.1176</c:v>
                      </c:pt>
                      <c:pt idx="295">
                        <c:v>0.16589999999999999</c:v>
                      </c:pt>
                      <c:pt idx="296">
                        <c:v>0.16059999999999999</c:v>
                      </c:pt>
                      <c:pt idx="297">
                        <c:v>0.1366</c:v>
                      </c:pt>
                      <c:pt idx="298">
                        <c:v>0.1166</c:v>
                      </c:pt>
                      <c:pt idx="299">
                        <c:v>0.15240000000000001</c:v>
                      </c:pt>
                    </c:numCache>
                  </c:numRef>
                </c:yVal>
                <c:smooth val="0"/>
                <c:extLst>
                  <c:ext xmlns:c16="http://schemas.microsoft.com/office/drawing/2014/chart" uri="{C3380CC4-5D6E-409C-BE32-E72D297353CC}">
                    <c16:uniqueId val="{00000001-14EC-4154-B499-B4D478E6D5FB}"/>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bg_pp!$E$1</c15:sqref>
                        </c15:formulaRef>
                      </c:ext>
                    </c:extLst>
                    <c:strCache>
                      <c:ptCount val="1"/>
                      <c:pt idx="0">
                        <c:v>primary photons</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bg_pp!$C$2:$C$301</c15:sqref>
                        </c15:formulaRef>
                      </c:ext>
                    </c:extLst>
                    <c:numCache>
                      <c:formatCode>0_);[Red]\(0\)</c:formatCode>
                      <c:ptCount val="300"/>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numCache>
                  </c:numRef>
                </c:xVal>
                <c:yVal>
                  <c:numRef>
                    <c:extLst xmlns:c15="http://schemas.microsoft.com/office/drawing/2012/chart">
                      <c:ext xmlns:c15="http://schemas.microsoft.com/office/drawing/2012/chart" uri="{02D57815-91ED-43cb-92C2-25804820EDAC}">
                        <c15:formulaRef>
                          <c15:sqref>bg_pp!$E$2:$E$301</c15:sqref>
                        </c15:formulaRef>
                      </c:ext>
                    </c:extLst>
                    <c:numCache>
                      <c:formatCode>0.0_);[Red]\(0.0\)</c:formatCode>
                      <c:ptCount val="300"/>
                      <c:pt idx="0">
                        <c:v>1.5480000000000001E-2</c:v>
                      </c:pt>
                      <c:pt idx="1">
                        <c:v>1.137E-2</c:v>
                      </c:pt>
                      <c:pt idx="2">
                        <c:v>9.2870000000000001E-3</c:v>
                      </c:pt>
                      <c:pt idx="3">
                        <c:v>7.9249999999999998E-3</c:v>
                      </c:pt>
                      <c:pt idx="4">
                        <c:v>7.6280000000000002E-3</c:v>
                      </c:pt>
                      <c:pt idx="5">
                        <c:v>5.5579999999999996E-3</c:v>
                      </c:pt>
                      <c:pt idx="6">
                        <c:v>4.5209999999999998E-3</c:v>
                      </c:pt>
                      <c:pt idx="7">
                        <c:v>2.3050000000000002E-3</c:v>
                      </c:pt>
                      <c:pt idx="8">
                        <c:v>3.2859999999999999E-3</c:v>
                      </c:pt>
                      <c:pt idx="9">
                        <c:v>3.2290000000000001E-3</c:v>
                      </c:pt>
                      <c:pt idx="10">
                        <c:v>2.7179999999999999E-2</c:v>
                      </c:pt>
                      <c:pt idx="11">
                        <c:v>0.19089999999999999</c:v>
                      </c:pt>
                      <c:pt idx="12">
                        <c:v>0.55449999999999999</c:v>
                      </c:pt>
                      <c:pt idx="13">
                        <c:v>0.72829999999999995</c:v>
                      </c:pt>
                      <c:pt idx="14">
                        <c:v>0.52249999999999996</c:v>
                      </c:pt>
                      <c:pt idx="15">
                        <c:v>0.29980000000000001</c:v>
                      </c:pt>
                      <c:pt idx="16">
                        <c:v>0.1295</c:v>
                      </c:pt>
                      <c:pt idx="17">
                        <c:v>3.1269999999999999E-2</c:v>
                      </c:pt>
                      <c:pt idx="18">
                        <c:v>7.3489999999999996E-3</c:v>
                      </c:pt>
                      <c:pt idx="19">
                        <c:v>7.0569999999999999E-3</c:v>
                      </c:pt>
                      <c:pt idx="20">
                        <c:v>1.085E-2</c:v>
                      </c:pt>
                      <c:pt idx="21">
                        <c:v>1.609E-2</c:v>
                      </c:pt>
                      <c:pt idx="22">
                        <c:v>1.7090000000000001E-2</c:v>
                      </c:pt>
                      <c:pt idx="23">
                        <c:v>2.555E-2</c:v>
                      </c:pt>
                      <c:pt idx="24">
                        <c:v>2.6349999999999998E-2</c:v>
                      </c:pt>
                      <c:pt idx="25">
                        <c:v>3.2820000000000002E-2</c:v>
                      </c:pt>
                      <c:pt idx="26">
                        <c:v>3.6220000000000002E-2</c:v>
                      </c:pt>
                      <c:pt idx="27">
                        <c:v>3.9829999999999997E-2</c:v>
                      </c:pt>
                      <c:pt idx="28">
                        <c:v>3.4750000000000003E-2</c:v>
                      </c:pt>
                      <c:pt idx="29">
                        <c:v>2.7449999999999999E-2</c:v>
                      </c:pt>
                      <c:pt idx="30">
                        <c:v>2.0240000000000001E-2</c:v>
                      </c:pt>
                      <c:pt idx="31">
                        <c:v>1.3339999999999999E-2</c:v>
                      </c:pt>
                      <c:pt idx="32">
                        <c:v>6.3039999999999997E-3</c:v>
                      </c:pt>
                      <c:pt idx="33">
                        <c:v>2.5140000000000002E-3</c:v>
                      </c:pt>
                      <c:pt idx="34">
                        <c:v>2.4610000000000001E-3</c:v>
                      </c:pt>
                      <c:pt idx="35">
                        <c:v>1.5150000000000001E-3</c:v>
                      </c:pt>
                      <c:pt idx="36">
                        <c:v>1.1900000000000001E-3</c:v>
                      </c:pt>
                      <c:pt idx="37">
                        <c:v>1.6260000000000001E-3</c:v>
                      </c:pt>
                      <c:pt idx="38">
                        <c:v>1.0920000000000001E-3</c:v>
                      </c:pt>
                      <c:pt idx="39">
                        <c:v>1.464E-3</c:v>
                      </c:pt>
                      <c:pt idx="40">
                        <c:v>5.9250000000000004E-4</c:v>
                      </c:pt>
                      <c:pt idx="41">
                        <c:v>1.2179999999999999E-3</c:v>
                      </c:pt>
                      <c:pt idx="42">
                        <c:v>2.1610000000000002E-3</c:v>
                      </c:pt>
                      <c:pt idx="43">
                        <c:v>1.75E-3</c:v>
                      </c:pt>
                      <c:pt idx="44">
                        <c:v>1.9710000000000001E-3</c:v>
                      </c:pt>
                      <c:pt idx="45">
                        <c:v>2.6879999999999999E-3</c:v>
                      </c:pt>
                      <c:pt idx="46">
                        <c:v>3.0019999999999999E-3</c:v>
                      </c:pt>
                      <c:pt idx="47">
                        <c:v>2.1580000000000002E-3</c:v>
                      </c:pt>
                      <c:pt idx="48">
                        <c:v>3.0370000000000002E-3</c:v>
                      </c:pt>
                      <c:pt idx="49">
                        <c:v>2.9290000000000002E-3</c:v>
                      </c:pt>
                      <c:pt idx="50">
                        <c:v>2.4789999999999999E-3</c:v>
                      </c:pt>
                      <c:pt idx="51">
                        <c:v>2.0100000000000001E-3</c:v>
                      </c:pt>
                      <c:pt idx="52">
                        <c:v>2.2360000000000001E-3</c:v>
                      </c:pt>
                      <c:pt idx="53">
                        <c:v>2.0639999999999999E-3</c:v>
                      </c:pt>
                      <c:pt idx="54">
                        <c:v>2.222E-3</c:v>
                      </c:pt>
                      <c:pt idx="55">
                        <c:v>2.6849999999999999E-3</c:v>
                      </c:pt>
                      <c:pt idx="56">
                        <c:v>4.2950000000000002E-3</c:v>
                      </c:pt>
                      <c:pt idx="57">
                        <c:v>6.7210000000000004E-3</c:v>
                      </c:pt>
                      <c:pt idx="58">
                        <c:v>1.076E-2</c:v>
                      </c:pt>
                      <c:pt idx="59">
                        <c:v>1.554E-2</c:v>
                      </c:pt>
                      <c:pt idx="60">
                        <c:v>2.2440000000000002E-2</c:v>
                      </c:pt>
                      <c:pt idx="61">
                        <c:v>3.1539999999999999E-2</c:v>
                      </c:pt>
                      <c:pt idx="62">
                        <c:v>3.9759999999999997E-2</c:v>
                      </c:pt>
                      <c:pt idx="63">
                        <c:v>4.4170000000000001E-2</c:v>
                      </c:pt>
                      <c:pt idx="64">
                        <c:v>5.074E-2</c:v>
                      </c:pt>
                      <c:pt idx="65">
                        <c:v>4.9050000000000003E-2</c:v>
                      </c:pt>
                      <c:pt idx="66">
                        <c:v>4.863E-2</c:v>
                      </c:pt>
                      <c:pt idx="67">
                        <c:v>4.6100000000000002E-2</c:v>
                      </c:pt>
                      <c:pt idx="68">
                        <c:v>5.1470000000000002E-2</c:v>
                      </c:pt>
                      <c:pt idx="69">
                        <c:v>7.0069999999999993E-2</c:v>
                      </c:pt>
                      <c:pt idx="70">
                        <c:v>0.1168</c:v>
                      </c:pt>
                      <c:pt idx="71">
                        <c:v>0.2104</c:v>
                      </c:pt>
                      <c:pt idx="72">
                        <c:v>0.34920000000000001</c:v>
                      </c:pt>
                      <c:pt idx="73">
                        <c:v>0.5776</c:v>
                      </c:pt>
                      <c:pt idx="74">
                        <c:v>0.86439999999999995</c:v>
                      </c:pt>
                      <c:pt idx="75">
                        <c:v>1.2050000000000001</c:v>
                      </c:pt>
                      <c:pt idx="76">
                        <c:v>1.5069999999999999</c:v>
                      </c:pt>
                      <c:pt idx="77">
                        <c:v>1.7829999999999999</c:v>
                      </c:pt>
                      <c:pt idx="78">
                        <c:v>1.9410000000000001</c:v>
                      </c:pt>
                      <c:pt idx="79">
                        <c:v>1.9570000000000001</c:v>
                      </c:pt>
                      <c:pt idx="80">
                        <c:v>1.7649999999999999</c:v>
                      </c:pt>
                      <c:pt idx="81">
                        <c:v>1.4970000000000001</c:v>
                      </c:pt>
                      <c:pt idx="82">
                        <c:v>1.1459999999999999</c:v>
                      </c:pt>
                      <c:pt idx="83">
                        <c:v>0.81130000000000002</c:v>
                      </c:pt>
                      <c:pt idx="84">
                        <c:v>0.54900000000000004</c:v>
                      </c:pt>
                      <c:pt idx="85">
                        <c:v>0.32250000000000001</c:v>
                      </c:pt>
                      <c:pt idx="86">
                        <c:v>0.18179999999999999</c:v>
                      </c:pt>
                      <c:pt idx="87">
                        <c:v>9.2649999999999996E-2</c:v>
                      </c:pt>
                      <c:pt idx="88">
                        <c:v>4.41E-2</c:v>
                      </c:pt>
                      <c:pt idx="89">
                        <c:v>2.18E-2</c:v>
                      </c:pt>
                      <c:pt idx="90">
                        <c:v>7.0530000000000002E-3</c:v>
                      </c:pt>
                      <c:pt idx="91">
                        <c:v>3.578E-3</c:v>
                      </c:pt>
                      <c:pt idx="92">
                        <c:v>1.227E-3</c:v>
                      </c:pt>
                      <c:pt idx="93">
                        <c:v>5.9179999999999996E-4</c:v>
                      </c:pt>
                      <c:pt idx="94">
                        <c:v>8.9530000000000002E-4</c:v>
                      </c:pt>
                      <c:pt idx="95">
                        <c:v>5.3779999999999995E-4</c:v>
                      </c:pt>
                      <c:pt idx="96">
                        <c:v>1.6720000000000001E-3</c:v>
                      </c:pt>
                      <c:pt idx="97">
                        <c:v>4.4660000000000001E-4</c:v>
                      </c:pt>
                      <c:pt idx="98">
                        <c:v>3.8440000000000002E-4</c:v>
                      </c:pt>
                      <c:pt idx="99">
                        <c:v>5.3180000000000002E-4</c:v>
                      </c:pt>
                      <c:pt idx="100">
                        <c:v>3.2200000000000002E-4</c:v>
                      </c:pt>
                      <c:pt idx="101">
                        <c:v>2.8709999999999999E-4</c:v>
                      </c:pt>
                      <c:pt idx="102">
                        <c:v>6.122E-5</c:v>
                      </c:pt>
                      <c:pt idx="103">
                        <c:v>2.564E-4</c:v>
                      </c:pt>
                      <c:pt idx="104">
                        <c:v>1.4650000000000001E-4</c:v>
                      </c:pt>
                      <c:pt idx="105">
                        <c:v>2.8469999999999998E-4</c:v>
                      </c:pt>
                      <c:pt idx="106">
                        <c:v>2.4919999999999999E-4</c:v>
                      </c:pt>
                      <c:pt idx="107">
                        <c:v>1.3799999999999999E-4</c:v>
                      </c:pt>
                      <c:pt idx="108">
                        <c:v>2.2550000000000001E-4</c:v>
                      </c:pt>
                      <c:pt idx="109">
                        <c:v>3.1480000000000001E-4</c:v>
                      </c:pt>
                      <c:pt idx="110">
                        <c:v>7.8659999999999996E-5</c:v>
                      </c:pt>
                      <c:pt idx="111">
                        <c:v>6.5170000000000001E-5</c:v>
                      </c:pt>
                      <c:pt idx="112">
                        <c:v>2.454E-4</c:v>
                      </c:pt>
                      <c:pt idx="113">
                        <c:v>4.0279999999999998E-4</c:v>
                      </c:pt>
                      <c:pt idx="114">
                        <c:v>2.9760000000000002E-4</c:v>
                      </c:pt>
                      <c:pt idx="115">
                        <c:v>1.08E-5</c:v>
                      </c:pt>
                      <c:pt idx="116">
                        <c:v>5.1360000000000002E-4</c:v>
                      </c:pt>
                      <c:pt idx="117">
                        <c:v>1.256E-3</c:v>
                      </c:pt>
                      <c:pt idx="118">
                        <c:v>6.8809999999999997E-4</c:v>
                      </c:pt>
                      <c:pt idx="119">
                        <c:v>5.4239999999999996E-4</c:v>
                      </c:pt>
                      <c:pt idx="120">
                        <c:v>1.0189999999999999E-3</c:v>
                      </c:pt>
                      <c:pt idx="121">
                        <c:v>1.238E-3</c:v>
                      </c:pt>
                      <c:pt idx="122">
                        <c:v>1.516E-3</c:v>
                      </c:pt>
                      <c:pt idx="123">
                        <c:v>9.5850000000000004E-4</c:v>
                      </c:pt>
                      <c:pt idx="124">
                        <c:v>1.1770000000000001E-3</c:v>
                      </c:pt>
                      <c:pt idx="125">
                        <c:v>1.1919999999999999E-3</c:v>
                      </c:pt>
                      <c:pt idx="126">
                        <c:v>8.1050000000000002E-4</c:v>
                      </c:pt>
                      <c:pt idx="127">
                        <c:v>4.5560000000000002E-4</c:v>
                      </c:pt>
                      <c:pt idx="128">
                        <c:v>5.4020000000000001E-4</c:v>
                      </c:pt>
                      <c:pt idx="129">
                        <c:v>6.0119999999999998E-4</c:v>
                      </c:pt>
                      <c:pt idx="130">
                        <c:v>7.3930000000000003E-4</c:v>
                      </c:pt>
                      <c:pt idx="131">
                        <c:v>8.7730000000000002E-4</c:v>
                      </c:pt>
                      <c:pt idx="132">
                        <c:v>8.7500000000000002E-4</c:v>
                      </c:pt>
                      <c:pt idx="133">
                        <c:v>6.3279999999999999E-4</c:v>
                      </c:pt>
                      <c:pt idx="134">
                        <c:v>9.4530000000000005E-4</c:v>
                      </c:pt>
                      <c:pt idx="135">
                        <c:v>1.1150000000000001E-3</c:v>
                      </c:pt>
                      <c:pt idx="136">
                        <c:v>8.1680000000000001E-4</c:v>
                      </c:pt>
                      <c:pt idx="137">
                        <c:v>1.454E-3</c:v>
                      </c:pt>
                      <c:pt idx="138">
                        <c:v>1.5839999999999999E-3</c:v>
                      </c:pt>
                      <c:pt idx="139">
                        <c:v>5.6689999999999996E-4</c:v>
                      </c:pt>
                      <c:pt idx="140">
                        <c:v>9.5350000000000003E-4</c:v>
                      </c:pt>
                      <c:pt idx="141">
                        <c:v>1.485E-3</c:v>
                      </c:pt>
                      <c:pt idx="142">
                        <c:v>5.3839999999999997E-4</c:v>
                      </c:pt>
                      <c:pt idx="143">
                        <c:v>1.449E-3</c:v>
                      </c:pt>
                      <c:pt idx="144">
                        <c:v>1.1150000000000001E-3</c:v>
                      </c:pt>
                      <c:pt idx="145">
                        <c:v>9.4629999999999996E-4</c:v>
                      </c:pt>
                      <c:pt idx="146">
                        <c:v>1.3699999999999999E-3</c:v>
                      </c:pt>
                      <c:pt idx="147">
                        <c:v>1.0009999999999999E-3</c:v>
                      </c:pt>
                      <c:pt idx="148">
                        <c:v>3.8000000000000002E-4</c:v>
                      </c:pt>
                      <c:pt idx="149">
                        <c:v>1.158E-3</c:v>
                      </c:pt>
                      <c:pt idx="150">
                        <c:v>4.7610000000000003E-4</c:v>
                      </c:pt>
                      <c:pt idx="151">
                        <c:v>3.4170000000000001E-4</c:v>
                      </c:pt>
                      <c:pt idx="152">
                        <c:v>1.7569999999999999E-4</c:v>
                      </c:pt>
                      <c:pt idx="153">
                        <c:v>1.024E-3</c:v>
                      </c:pt>
                      <c:pt idx="154">
                        <c:v>8.2240000000000004E-4</c:v>
                      </c:pt>
                      <c:pt idx="155">
                        <c:v>8.8710000000000004E-4</c:v>
                      </c:pt>
                      <c:pt idx="156">
                        <c:v>9.1609999999999999E-4</c:v>
                      </c:pt>
                      <c:pt idx="157">
                        <c:v>8.499E-4</c:v>
                      </c:pt>
                      <c:pt idx="158">
                        <c:v>7.8790000000000002E-4</c:v>
                      </c:pt>
                      <c:pt idx="159">
                        <c:v>8.7810000000000004E-4</c:v>
                      </c:pt>
                      <c:pt idx="160">
                        <c:v>9.8210000000000007E-4</c:v>
                      </c:pt>
                      <c:pt idx="161">
                        <c:v>1.263E-3</c:v>
                      </c:pt>
                      <c:pt idx="162">
                        <c:v>5.5750000000000005E-4</c:v>
                      </c:pt>
                      <c:pt idx="163">
                        <c:v>1.8060000000000001E-3</c:v>
                      </c:pt>
                      <c:pt idx="164">
                        <c:v>1.32E-3</c:v>
                      </c:pt>
                      <c:pt idx="165">
                        <c:v>1.8569999999999999E-3</c:v>
                      </c:pt>
                      <c:pt idx="166">
                        <c:v>1.456E-3</c:v>
                      </c:pt>
                      <c:pt idx="167">
                        <c:v>1.755E-3</c:v>
                      </c:pt>
                      <c:pt idx="168">
                        <c:v>1.8580000000000001E-3</c:v>
                      </c:pt>
                      <c:pt idx="169">
                        <c:v>1.4840000000000001E-3</c:v>
                      </c:pt>
                      <c:pt idx="170">
                        <c:v>1.774E-3</c:v>
                      </c:pt>
                      <c:pt idx="171">
                        <c:v>1.109E-3</c:v>
                      </c:pt>
                      <c:pt idx="172">
                        <c:v>2.0950000000000001E-3</c:v>
                      </c:pt>
                      <c:pt idx="173">
                        <c:v>1.6850000000000001E-3</c:v>
                      </c:pt>
                      <c:pt idx="174">
                        <c:v>1.7819999999999999E-3</c:v>
                      </c:pt>
                      <c:pt idx="175">
                        <c:v>8.6430000000000003E-4</c:v>
                      </c:pt>
                      <c:pt idx="176">
                        <c:v>1.7520000000000001E-3</c:v>
                      </c:pt>
                      <c:pt idx="177">
                        <c:v>7.9980000000000003E-4</c:v>
                      </c:pt>
                      <c:pt idx="178">
                        <c:v>1.245E-3</c:v>
                      </c:pt>
                      <c:pt idx="179">
                        <c:v>9.2310000000000005E-4</c:v>
                      </c:pt>
                      <c:pt idx="180">
                        <c:v>6.0709999999999996E-4</c:v>
                      </c:pt>
                      <c:pt idx="181">
                        <c:v>4.8529999999999998E-4</c:v>
                      </c:pt>
                      <c:pt idx="182">
                        <c:v>9.0169999999999996E-4</c:v>
                      </c:pt>
                      <c:pt idx="183">
                        <c:v>5.017E-4</c:v>
                      </c:pt>
                      <c:pt idx="184">
                        <c:v>5.5659999999999998E-4</c:v>
                      </c:pt>
                      <c:pt idx="185">
                        <c:v>4.0529999999999999E-4</c:v>
                      </c:pt>
                      <c:pt idx="186">
                        <c:v>1.2549999999999999E-4</c:v>
                      </c:pt>
                      <c:pt idx="187">
                        <c:v>1.189E-4</c:v>
                      </c:pt>
                      <c:pt idx="188">
                        <c:v>2.5159999999999999E-4</c:v>
                      </c:pt>
                      <c:pt idx="189">
                        <c:v>1.861E-4</c:v>
                      </c:pt>
                      <c:pt idx="190">
                        <c:v>4.4910000000000002E-4</c:v>
                      </c:pt>
                      <c:pt idx="191">
                        <c:v>8.2830000000000005E-5</c:v>
                      </c:pt>
                      <c:pt idx="192">
                        <c:v>1.705E-4</c:v>
                      </c:pt>
                      <c:pt idx="193">
                        <c:v>1.6019999999999999E-5</c:v>
                      </c:pt>
                      <c:pt idx="194">
                        <c:v>1.3640000000000001E-4</c:v>
                      </c:pt>
                      <c:pt idx="195">
                        <c:v>8.6429999999999997E-5</c:v>
                      </c:pt>
                      <c:pt idx="196">
                        <c:v>5.3759999999999995E-4</c:v>
                      </c:pt>
                      <c:pt idx="197">
                        <c:v>0</c:v>
                      </c:pt>
                      <c:pt idx="198">
                        <c:v>5.8270000000000003E-5</c:v>
                      </c:pt>
                      <c:pt idx="199">
                        <c:v>4.5820000000000002E-4</c:v>
                      </c:pt>
                      <c:pt idx="200">
                        <c:v>1.4750000000000001E-4</c:v>
                      </c:pt>
                      <c:pt idx="201">
                        <c:v>4.1800000000000002E-4</c:v>
                      </c:pt>
                      <c:pt idx="202">
                        <c:v>1.505E-4</c:v>
                      </c:pt>
                      <c:pt idx="203">
                        <c:v>2.767E-4</c:v>
                      </c:pt>
                      <c:pt idx="204">
                        <c:v>7.2460000000000005E-4</c:v>
                      </c:pt>
                      <c:pt idx="205">
                        <c:v>2.8269999999999999E-4</c:v>
                      </c:pt>
                      <c:pt idx="206">
                        <c:v>3.3700000000000001E-4</c:v>
                      </c:pt>
                      <c:pt idx="207">
                        <c:v>1.8440000000000001E-4</c:v>
                      </c:pt>
                      <c:pt idx="208">
                        <c:v>1.4239999999999999E-4</c:v>
                      </c:pt>
                      <c:pt idx="209">
                        <c:v>8.5559999999999998E-4</c:v>
                      </c:pt>
                      <c:pt idx="210">
                        <c:v>1.0579999999999999E-3</c:v>
                      </c:pt>
                      <c:pt idx="211">
                        <c:v>9.5399999999999999E-4</c:v>
                      </c:pt>
                      <c:pt idx="212">
                        <c:v>1.258E-3</c:v>
                      </c:pt>
                      <c:pt idx="213">
                        <c:v>4.2200000000000001E-4</c:v>
                      </c:pt>
                      <c:pt idx="214">
                        <c:v>1.513E-3</c:v>
                      </c:pt>
                      <c:pt idx="215">
                        <c:v>1.9880000000000002E-3</c:v>
                      </c:pt>
                      <c:pt idx="216">
                        <c:v>9.9780000000000008E-4</c:v>
                      </c:pt>
                      <c:pt idx="217">
                        <c:v>9.8130000000000005E-4</c:v>
                      </c:pt>
                      <c:pt idx="218">
                        <c:v>2.0939999999999999E-3</c:v>
                      </c:pt>
                      <c:pt idx="219">
                        <c:v>2.2369999999999998E-3</c:v>
                      </c:pt>
                      <c:pt idx="220">
                        <c:v>1.2600000000000001E-3</c:v>
                      </c:pt>
                      <c:pt idx="221">
                        <c:v>1.41E-3</c:v>
                      </c:pt>
                      <c:pt idx="222">
                        <c:v>1.487E-3</c:v>
                      </c:pt>
                      <c:pt idx="223">
                        <c:v>2.14E-3</c:v>
                      </c:pt>
                      <c:pt idx="224">
                        <c:v>1.0939999999999999E-3</c:v>
                      </c:pt>
                      <c:pt idx="225">
                        <c:v>1.704E-3</c:v>
                      </c:pt>
                      <c:pt idx="226">
                        <c:v>1.513E-3</c:v>
                      </c:pt>
                      <c:pt idx="227">
                        <c:v>4.3600000000000003E-4</c:v>
                      </c:pt>
                      <c:pt idx="228">
                        <c:v>1.1050000000000001E-3</c:v>
                      </c:pt>
                      <c:pt idx="229">
                        <c:v>5.5780000000000001E-4</c:v>
                      </c:pt>
                      <c:pt idx="230">
                        <c:v>6.466E-4</c:v>
                      </c:pt>
                      <c:pt idx="231">
                        <c:v>9.4539999999999999E-4</c:v>
                      </c:pt>
                      <c:pt idx="232">
                        <c:v>5.7879999999999997E-4</c:v>
                      </c:pt>
                      <c:pt idx="233">
                        <c:v>3.9320000000000002E-4</c:v>
                      </c:pt>
                      <c:pt idx="234">
                        <c:v>5.8489999999999996E-4</c:v>
                      </c:pt>
                      <c:pt idx="235">
                        <c:v>8.8509999999999999E-4</c:v>
                      </c:pt>
                      <c:pt idx="236">
                        <c:v>7.1699999999999997E-4</c:v>
                      </c:pt>
                      <c:pt idx="237">
                        <c:v>2.1770000000000001E-4</c:v>
                      </c:pt>
                      <c:pt idx="238">
                        <c:v>1.136E-4</c:v>
                      </c:pt>
                      <c:pt idx="239">
                        <c:v>2.5230000000000001E-4</c:v>
                      </c:pt>
                      <c:pt idx="240">
                        <c:v>6.3000000000000003E-4</c:v>
                      </c:pt>
                      <c:pt idx="241">
                        <c:v>7.4209999999999999E-4</c:v>
                      </c:pt>
                      <c:pt idx="242">
                        <c:v>1.3090000000000001E-3</c:v>
                      </c:pt>
                      <c:pt idx="243">
                        <c:v>7.5330000000000004E-4</c:v>
                      </c:pt>
                      <c:pt idx="244">
                        <c:v>5.8839999999999999E-4</c:v>
                      </c:pt>
                      <c:pt idx="245">
                        <c:v>9.2860000000000002E-4</c:v>
                      </c:pt>
                      <c:pt idx="246">
                        <c:v>1.6459999999999999E-3</c:v>
                      </c:pt>
                      <c:pt idx="247">
                        <c:v>1.1919999999999999E-3</c:v>
                      </c:pt>
                      <c:pt idx="248">
                        <c:v>8.5439999999999995E-4</c:v>
                      </c:pt>
                      <c:pt idx="249">
                        <c:v>1.944E-3</c:v>
                      </c:pt>
                      <c:pt idx="250">
                        <c:v>1.846E-3</c:v>
                      </c:pt>
                      <c:pt idx="251">
                        <c:v>2.0579999999999999E-3</c:v>
                      </c:pt>
                      <c:pt idx="252">
                        <c:v>3.2420000000000001E-3</c:v>
                      </c:pt>
                      <c:pt idx="253">
                        <c:v>2.905E-3</c:v>
                      </c:pt>
                      <c:pt idx="254">
                        <c:v>2.568E-3</c:v>
                      </c:pt>
                      <c:pt idx="255">
                        <c:v>3.6129999999999999E-3</c:v>
                      </c:pt>
                      <c:pt idx="256">
                        <c:v>2.7729999999999999E-3</c:v>
                      </c:pt>
                      <c:pt idx="257">
                        <c:v>4.0509999999999999E-3</c:v>
                      </c:pt>
                      <c:pt idx="258">
                        <c:v>3.0769999999999999E-3</c:v>
                      </c:pt>
                      <c:pt idx="259">
                        <c:v>4.0720000000000001E-3</c:v>
                      </c:pt>
                      <c:pt idx="260">
                        <c:v>3.349E-3</c:v>
                      </c:pt>
                      <c:pt idx="261">
                        <c:v>5.0530000000000002E-3</c:v>
                      </c:pt>
                      <c:pt idx="262">
                        <c:v>3.3370000000000001E-3</c:v>
                      </c:pt>
                      <c:pt idx="263">
                        <c:v>3.888E-3</c:v>
                      </c:pt>
                      <c:pt idx="264">
                        <c:v>4.2849999999999997E-3</c:v>
                      </c:pt>
                      <c:pt idx="265">
                        <c:v>3.1189999999999998E-3</c:v>
                      </c:pt>
                      <c:pt idx="266">
                        <c:v>4.5019999999999999E-3</c:v>
                      </c:pt>
                      <c:pt idx="267">
                        <c:v>3.7230000000000002E-3</c:v>
                      </c:pt>
                      <c:pt idx="268">
                        <c:v>3.392E-3</c:v>
                      </c:pt>
                      <c:pt idx="269">
                        <c:v>2.8939999999999999E-3</c:v>
                      </c:pt>
                      <c:pt idx="270">
                        <c:v>3.2929999999999999E-3</c:v>
                      </c:pt>
                      <c:pt idx="271">
                        <c:v>4.7829999999999999E-3</c:v>
                      </c:pt>
                      <c:pt idx="272">
                        <c:v>2.9489999999999998E-3</c:v>
                      </c:pt>
                      <c:pt idx="273">
                        <c:v>2.5070000000000001E-3</c:v>
                      </c:pt>
                      <c:pt idx="274">
                        <c:v>1.9239999999999999E-3</c:v>
                      </c:pt>
                      <c:pt idx="275">
                        <c:v>2.0070000000000001E-3</c:v>
                      </c:pt>
                      <c:pt idx="276">
                        <c:v>2.0760000000000002E-3</c:v>
                      </c:pt>
                      <c:pt idx="277">
                        <c:v>2.186E-3</c:v>
                      </c:pt>
                      <c:pt idx="278">
                        <c:v>4.6450000000000001E-4</c:v>
                      </c:pt>
                      <c:pt idx="279">
                        <c:v>9.4539999999999999E-4</c:v>
                      </c:pt>
                      <c:pt idx="280">
                        <c:v>1.7030000000000001E-3</c:v>
                      </c:pt>
                      <c:pt idx="281">
                        <c:v>6.1339999999999995E-4</c:v>
                      </c:pt>
                      <c:pt idx="282">
                        <c:v>5.976E-4</c:v>
                      </c:pt>
                      <c:pt idx="283">
                        <c:v>9.1430000000000005E-4</c:v>
                      </c:pt>
                      <c:pt idx="284">
                        <c:v>3.5720000000000001E-4</c:v>
                      </c:pt>
                      <c:pt idx="285">
                        <c:v>6.7529999999999999E-4</c:v>
                      </c:pt>
                      <c:pt idx="286">
                        <c:v>3.4150000000000001E-4</c:v>
                      </c:pt>
                      <c:pt idx="287">
                        <c:v>3.457E-4</c:v>
                      </c:pt>
                      <c:pt idx="288">
                        <c:v>1.7550000000000001E-4</c:v>
                      </c:pt>
                      <c:pt idx="289">
                        <c:v>1.075E-4</c:v>
                      </c:pt>
                      <c:pt idx="290">
                        <c:v>4.3130000000000002E-4</c:v>
                      </c:pt>
                      <c:pt idx="291">
                        <c:v>4.1450000000000001E-6</c:v>
                      </c:pt>
                      <c:pt idx="292">
                        <c:v>5.6039999999999999E-5</c:v>
                      </c:pt>
                      <c:pt idx="293">
                        <c:v>1.7149999999999999E-4</c:v>
                      </c:pt>
                      <c:pt idx="294">
                        <c:v>1.6880000000000001E-4</c:v>
                      </c:pt>
                      <c:pt idx="295">
                        <c:v>1.3080000000000001E-4</c:v>
                      </c:pt>
                      <c:pt idx="296">
                        <c:v>0</c:v>
                      </c:pt>
                      <c:pt idx="297">
                        <c:v>4.4000000000000002E-4</c:v>
                      </c:pt>
                      <c:pt idx="298">
                        <c:v>0</c:v>
                      </c:pt>
                      <c:pt idx="299">
                        <c:v>1.3239999999999999E-4</c:v>
                      </c:pt>
                    </c:numCache>
                  </c:numRef>
                </c:yVal>
                <c:smooth val="0"/>
                <c:extLst xmlns:c15="http://schemas.microsoft.com/office/drawing/2012/chart">
                  <c:ext xmlns:c16="http://schemas.microsoft.com/office/drawing/2014/chart" uri="{C3380CC4-5D6E-409C-BE32-E72D297353CC}">
                    <c16:uniqueId val="{00000002-14EC-4154-B499-B4D478E6D5FB}"/>
                  </c:ext>
                </c:extLst>
              </c15:ser>
            </c15:filteredScatterSeries>
          </c:ext>
        </c:extLst>
      </c:scatterChart>
      <c:valAx>
        <c:axId val="1345297807"/>
        <c:scaling>
          <c:orientation val="minMax"/>
          <c:max val="600"/>
        </c:scaling>
        <c:delete val="0"/>
        <c:axPos val="b"/>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en-US" altLang="ja-JP">
                    <a:solidFill>
                      <a:sysClr val="windowText" lastClr="000000"/>
                    </a:solidFill>
                  </a:rPr>
                  <a:t>Energy(keV)</a:t>
                </a:r>
                <a:endParaRPr lang="ja-JP" altLang="en-US">
                  <a:solidFill>
                    <a:sysClr val="windowText" lastClr="000000"/>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ja-JP"/>
            </a:p>
          </c:txPr>
        </c:title>
        <c:numFmt formatCode="0_);[Red]\(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ja-JP"/>
          </a:p>
        </c:txPr>
        <c:crossAx val="1345283407"/>
        <c:crosses val="autoZero"/>
        <c:crossBetween val="midCat"/>
      </c:valAx>
      <c:valAx>
        <c:axId val="1345283407"/>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altLang="ja-JP" sz="1200" b="0">
                    <a:solidFill>
                      <a:sysClr val="windowText" lastClr="000000"/>
                    </a:solidFill>
                  </a:rPr>
                  <a:t>abundance(%)</a:t>
                </a:r>
                <a:endParaRPr lang="ja-JP" altLang="en-US" sz="1200" b="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ja-JP"/>
            </a:p>
          </c:txPr>
        </c:title>
        <c:numFmt formatCode="0.0_);[Red]\(0.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ja-JP"/>
          </a:p>
        </c:txPr>
        <c:crossAx val="1345297807"/>
        <c:crosses val="autoZero"/>
        <c:crossBetween val="midCat"/>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円柱ファントム</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0D4-4E0F-83C7-3B71FC85B9DB}"/>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D0D4-4E0F-83C7-3B71FC85B9DB}"/>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D0D4-4E0F-83C7-3B71FC85B9DB}"/>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0D4-4E0F-83C7-3B71FC85B9DB}"/>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4"/>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D0D4-4E0F-83C7-3B71FC85B9DB}"/>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D0D4-4E0F-83C7-3B71FC85B9D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D0D4-4E0F-83C7-3B71FC85B9D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0D4-4E0F-83C7-3B71FC85B9DB}"/>
                  </c:ext>
                </c:extLst>
              </c15:ser>
            </c15:filteredScatterSeries>
          </c:ext>
        </c:extLst>
      </c:scatterChart>
      <c:valAx>
        <c:axId val="1090806416"/>
        <c:scaling>
          <c:orientation val="minMax"/>
          <c:max val="3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090806416"/>
        <c:crosses val="autoZero"/>
        <c:crossBetween val="midCat"/>
      </c:valAx>
      <c:spPr>
        <a:noFill/>
        <a:ln>
          <a:solidFill>
            <a:schemeClr val="tx1"/>
          </a:solidFill>
        </a:ln>
        <a:effectLst/>
      </c:spPr>
    </c:plotArea>
    <c:legend>
      <c:legendPos val="b"/>
      <c:layout>
        <c:manualLayout>
          <c:xMode val="edge"/>
          <c:yMode val="edge"/>
          <c:x val="0.65777405949256329"/>
          <c:y val="0.20428186060075823"/>
          <c:w val="0.2511183289588802"/>
          <c:h val="0.434607028288130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ash"/>
      <a:round/>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15%±15%</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2E6E-4271-87A4-E7C616B3D563}"/>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2E6E-4271-87A4-E7C616B3D563}"/>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2E6E-4271-87A4-E7C616B3D563}"/>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2E6E-4271-87A4-E7C616B3D563}"/>
            </c:ext>
          </c:extLst>
        </c:ser>
        <c:ser>
          <c:idx val="3"/>
          <c:order val="3"/>
          <c:tx>
            <c:strRef>
              <c:f>'phant_(2)'!$K$4</c:f>
              <c:strCache>
                <c:ptCount val="1"/>
                <c:pt idx="0">
                  <c:v>15%_15%</c:v>
                </c:pt>
              </c:strCache>
              <c:extLst xmlns:c15="http://schemas.microsoft.com/office/drawing/2012/chart"/>
            </c:strRef>
          </c:tx>
          <c:spPr>
            <a:ln w="19050" cap="rnd">
              <a:solidFill>
                <a:schemeClr val="accent5"/>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'phant_(2)'!$K$5:$K$516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2E6E-4271-87A4-E7C616B3D563}"/>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4"/>
                <c:order val="4"/>
                <c:tx>
                  <c:strRef>
                    <c:extLst>
                      <c:ext uri="{02D57815-91ED-43cb-92C2-25804820EDAC}">
                        <c15:formulaRef>
                          <c15:sqref>'phant_(2)'!$O$4</c15:sqref>
                        </c15:formulaRef>
                      </c:ext>
                    </c:extLst>
                    <c:strCache>
                      <c:ptCount val="1"/>
                      <c:pt idx="0">
                        <c:v>15%_5%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2E6E-4271-87A4-E7C616B3D563}"/>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6E-4271-87A4-E7C616B3D563}"/>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6E-4271-87A4-E7C616B3D563}"/>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15%±5%</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9231-4264-953E-32EFD866C219}"/>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9231-4264-953E-32EFD866C219}"/>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9231-4264-953E-32EFD866C219}"/>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9231-4264-953E-32EFD866C219}"/>
            </c:ext>
          </c:extLst>
        </c:ser>
        <c:ser>
          <c:idx val="4"/>
          <c:order val="4"/>
          <c:tx>
            <c:strRef>
              <c:f>'phant_(2)'!$O$4</c:f>
              <c:strCache>
                <c:ptCount val="1"/>
                <c:pt idx="0">
                  <c:v>15%_5%</c:v>
                </c:pt>
              </c:strCache>
              <c:extLst xmlns:c15="http://schemas.microsoft.com/office/drawing/2012/chart"/>
            </c:strRef>
          </c:tx>
          <c:spPr>
            <a:ln w="19050" cap="rnd">
              <a:solidFill>
                <a:schemeClr val="accent6"/>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'phant_(2)'!$O$5:$O$516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9231-4264-953E-32EFD866C219}"/>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9231-4264-953E-32EFD866C219}"/>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231-4264-953E-32EFD866C21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231-4264-953E-32EFD866C219}"/>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20%±10%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dPt>
            <c:idx val="149"/>
            <c:marker>
              <c:symbol val="none"/>
            </c:marker>
            <c:bubble3D val="0"/>
            <c:extLst>
              <c:ext xmlns:c16="http://schemas.microsoft.com/office/drawing/2014/chart" uri="{C3380CC4-5D6E-409C-BE32-E72D297353CC}">
                <c16:uniqueId val="{0000000A-D8E9-49AD-A612-D1D2F5760C22}"/>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8E9-49AD-A612-D1D2F5760C22}"/>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D8E9-49AD-A612-D1D2F5760C22}"/>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D8E9-49AD-A612-D1D2F5760C22}"/>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8E9-49AD-A612-D1D2F5760C22}"/>
            </c:ext>
          </c:extLst>
        </c:ser>
        <c:ser>
          <c:idx val="5"/>
          <c:order val="5"/>
          <c:tx>
            <c:strRef>
              <c:f>'phant_(2)'!$S$4</c:f>
              <c:strCache>
                <c:ptCount val="1"/>
                <c:pt idx="0">
                  <c:v>20%_10%</c:v>
                </c:pt>
              </c:strCache>
              <c:extLst xmlns:c15="http://schemas.microsoft.com/office/drawing/2012/chart"/>
            </c:strRef>
          </c:tx>
          <c:spPr>
            <a:ln w="19050" cap="rnd">
              <a:solidFill>
                <a:srgbClr val="00206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'phant_(2)'!$S$5:$S$516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D8E9-49AD-A612-D1D2F5760C22}"/>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D8E9-49AD-A612-D1D2F5760C22}"/>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D8E9-49AD-A612-D1D2F5760C22}"/>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8E9-49AD-A612-D1D2F5760C22}"/>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20%±3%</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72DE-4416-9319-866AF08F31D8}"/>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72DE-4416-9319-866AF08F31D8}"/>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72DE-4416-9319-866AF08F31D8}"/>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72DE-4416-9319-866AF08F31D8}"/>
            </c:ext>
          </c:extLst>
        </c:ser>
        <c:ser>
          <c:idx val="6"/>
          <c:order val="6"/>
          <c:tx>
            <c:strRef>
              <c:f>'phant_(2)'!$V$4</c:f>
              <c:strCache>
                <c:ptCount val="1"/>
                <c:pt idx="0">
                  <c:v>20%_3%</c:v>
                </c:pt>
              </c:strCache>
              <c:extLst xmlns:c15="http://schemas.microsoft.com/office/drawing/2012/chart"/>
            </c:strRef>
          </c:tx>
          <c:spPr>
            <a:ln w="19050" cap="rnd">
              <a:solidFill>
                <a:schemeClr val="accent2">
                  <a:lumMod val="60000"/>
                  <a:lumOff val="40000"/>
                </a:schemeClr>
              </a:solidFill>
              <a:round/>
            </a:ln>
            <a:effectLst/>
          </c:spPr>
          <c:marker>
            <c:symbol val="none"/>
          </c:marker>
          <c:dPt>
            <c:idx val="142"/>
            <c:marker>
              <c:symbol val="none"/>
            </c:marker>
            <c:bubble3D val="0"/>
            <c:extLst>
              <c:ext xmlns:c16="http://schemas.microsoft.com/office/drawing/2014/chart" uri="{C3380CC4-5D6E-409C-BE32-E72D297353CC}">
                <c16:uniqueId val="{00000004-72DE-4416-9319-866AF08F31D8}"/>
              </c:ext>
            </c:extLst>
          </c:dPt>
          <c:dPt>
            <c:idx val="174"/>
            <c:marker>
              <c:symbol val="none"/>
            </c:marker>
            <c:bubble3D val="0"/>
            <c:extLst>
              <c:ext xmlns:c16="http://schemas.microsoft.com/office/drawing/2014/chart" uri="{C3380CC4-5D6E-409C-BE32-E72D297353CC}">
                <c16:uniqueId val="{00000005-72DE-4416-9319-866AF08F31D8}"/>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'phant_(2)'!$V$5:$V$516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6-72DE-4416-9319-866AF08F31D8}"/>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7-72DE-4416-9319-866AF08F31D8}"/>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8-72DE-4416-9319-866AF08F31D8}"/>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9-72DE-4416-9319-866AF08F31D8}"/>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A5BC-41AC-8D94-A104E2B1A96F}"/>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A5BC-41AC-8D94-A104E2B1A96F}"/>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A5BC-41AC-8D94-A104E2B1A96F}"/>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A5BC-41AC-8D94-A104E2B1A96F}"/>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rgbClr val="595959"/>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overlay val="0"/>
      <c:spPr>
        <a:noFill/>
        <a:ln>
          <a:noFill/>
        </a:ln>
      </c:spPr>
    </c:title>
    <c:autoTitleDeleted val="0"/>
    <c:plotArea>
      <c:layout>
        <c:manualLayout>
          <c:layoutTarget val="inner"/>
          <c:xMode val="edge"/>
          <c:yMode val="edge"/>
          <c:x val="0.1051292481156202"/>
          <c:y val="0.15939814814814815"/>
          <c:w val="0.83142631284072976"/>
          <c:h val="0.6625987897346165"/>
        </c:manualLayout>
      </c:layout>
      <c:scatterChart>
        <c:scatterStyle val="smoothMarker"/>
        <c:varyColors val="0"/>
        <c:ser>
          <c:idx val="0"/>
          <c:order val="0"/>
          <c:tx>
            <c:strRef>
              <c:f>'phant_(2)'!$B$4</c:f>
              <c:strCache>
                <c:ptCount val="1"/>
                <c:pt idx="0">
                  <c:v>all photons</c:v>
                </c:pt>
              </c:strCache>
            </c:strRef>
          </c:tx>
          <c:spPr>
            <a:ln w="19046" cap="rnd">
              <a:solidFill>
                <a:srgbClr val="FF0000"/>
              </a:solidFill>
              <a:prstDash val="solid"/>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C9C-4C51-9A48-7C6423941D0D}"/>
            </c:ext>
          </c:extLst>
        </c:ser>
        <c:ser>
          <c:idx val="7"/>
          <c:order val="1"/>
          <c:tx>
            <c:strRef>
              <c:f>'phant_(2)'!$C$4</c:f>
              <c:strCache>
                <c:ptCount val="1"/>
                <c:pt idx="0">
                  <c:v>primary</c:v>
                </c:pt>
              </c:strCache>
            </c:strRef>
          </c:tx>
          <c:spPr>
            <a:ln w="25400">
              <a:solidFill>
                <a:srgbClr val="FFC000"/>
              </a:solidFill>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'phant_(2)'!$C$5:$C$516</c:f>
              <c:numCache>
                <c:formatCode>General</c:formatCode>
                <c:ptCount val="512"/>
                <c:pt idx="0">
                  <c:v>2.0672131147540999E-3</c:v>
                </c:pt>
                <c:pt idx="1">
                  <c:v>4.29836065573771E-3</c:v>
                </c:pt>
                <c:pt idx="2">
                  <c:v>3.6163934426229499E-3</c:v>
                </c:pt>
                <c:pt idx="3">
                  <c:v>1.93147540983607E-3</c:v>
                </c:pt>
                <c:pt idx="4">
                  <c:v>1.61868852459016E-3</c:v>
                </c:pt>
                <c:pt idx="5">
                  <c:v>1.51409836065574E-3</c:v>
                </c:pt>
                <c:pt idx="6">
                  <c:v>1.3714754098360701E-3</c:v>
                </c:pt>
                <c:pt idx="7">
                  <c:v>1.2963934426229501E-3</c:v>
                </c:pt>
                <c:pt idx="8">
                  <c:v>1.1422950819672099E-3</c:v>
                </c:pt>
                <c:pt idx="9">
                  <c:v>1.0704918032786899E-3</c:v>
                </c:pt>
                <c:pt idx="10">
                  <c:v>9.1901639344262303E-4</c:v>
                </c:pt>
                <c:pt idx="11">
                  <c:v>8.4491803278688503E-4</c:v>
                </c:pt>
                <c:pt idx="12">
                  <c:v>7.3967213114754099E-4</c:v>
                </c:pt>
                <c:pt idx="13">
                  <c:v>6.3901639344262305E-4</c:v>
                </c:pt>
                <c:pt idx="14">
                  <c:v>5.9803278688524595E-4</c:v>
                </c:pt>
                <c:pt idx="15">
                  <c:v>5.2426229508196695E-4</c:v>
                </c:pt>
                <c:pt idx="16">
                  <c:v>4.5803278688524602E-4</c:v>
                </c:pt>
                <c:pt idx="17">
                  <c:v>4.4393442622950801E-4</c:v>
                </c:pt>
                <c:pt idx="18">
                  <c:v>4.6327868852459001E-4</c:v>
                </c:pt>
                <c:pt idx="19">
                  <c:v>9.0426229508196697E-4</c:v>
                </c:pt>
                <c:pt idx="20">
                  <c:v>3.09540983606557E-3</c:v>
                </c:pt>
                <c:pt idx="21">
                  <c:v>1.14524590163934E-2</c:v>
                </c:pt>
                <c:pt idx="22">
                  <c:v>3.4885245901639397E-2</c:v>
                </c:pt>
                <c:pt idx="23">
                  <c:v>8.5803278688524595E-2</c:v>
                </c:pt>
                <c:pt idx="24">
                  <c:v>0.169245901639344</c:v>
                </c:pt>
                <c:pt idx="25">
                  <c:v>0.26426229508196702</c:v>
                </c:pt>
                <c:pt idx="26">
                  <c:v>0.33180327868852499</c:v>
                </c:pt>
                <c:pt idx="27">
                  <c:v>0.34</c:v>
                </c:pt>
                <c:pt idx="28">
                  <c:v>0.29196721311475399</c:v>
                </c:pt>
                <c:pt idx="29">
                  <c:v>0.223180327868852</c:v>
                </c:pt>
                <c:pt idx="30">
                  <c:v>0.16026229508196699</c:v>
                </c:pt>
                <c:pt idx="31">
                  <c:v>0.112918032786885</c:v>
                </c:pt>
                <c:pt idx="32">
                  <c:v>7.5245901639344304E-2</c:v>
                </c:pt>
                <c:pt idx="33">
                  <c:v>4.48196721311475E-2</c:v>
                </c:pt>
                <c:pt idx="34">
                  <c:v>2.32065573770492E-2</c:v>
                </c:pt>
                <c:pt idx="35">
                  <c:v>1.01672131147541E-2</c:v>
                </c:pt>
                <c:pt idx="36">
                  <c:v>4.02622950819672E-3</c:v>
                </c:pt>
                <c:pt idx="37">
                  <c:v>1.7016393442623001E-3</c:v>
                </c:pt>
                <c:pt idx="38">
                  <c:v>1.1478688524590201E-3</c:v>
                </c:pt>
                <c:pt idx="39">
                  <c:v>1.19868852459016E-3</c:v>
                </c:pt>
                <c:pt idx="40">
                  <c:v>1.5036065573770499E-3</c:v>
                </c:pt>
                <c:pt idx="41">
                  <c:v>1.88524590163934E-3</c:v>
                </c:pt>
                <c:pt idx="42">
                  <c:v>2.2409836065573801E-3</c:v>
                </c:pt>
                <c:pt idx="43">
                  <c:v>2.5678688524590201E-3</c:v>
                </c:pt>
                <c:pt idx="44">
                  <c:v>2.8655737704917999E-3</c:v>
                </c:pt>
                <c:pt idx="45">
                  <c:v>3.18786885245902E-3</c:v>
                </c:pt>
                <c:pt idx="46">
                  <c:v>3.6032786885245899E-3</c:v>
                </c:pt>
                <c:pt idx="47">
                  <c:v>3.9737704918032801E-3</c:v>
                </c:pt>
                <c:pt idx="48">
                  <c:v>4.3672131147541003E-3</c:v>
                </c:pt>
                <c:pt idx="49">
                  <c:v>4.7147540983606597E-3</c:v>
                </c:pt>
                <c:pt idx="50">
                  <c:v>5.2131147540983597E-3</c:v>
                </c:pt>
                <c:pt idx="51">
                  <c:v>5.7049180327868902E-3</c:v>
                </c:pt>
                <c:pt idx="52">
                  <c:v>5.9639344262295097E-3</c:v>
                </c:pt>
                <c:pt idx="53">
                  <c:v>6.4590163934426202E-3</c:v>
                </c:pt>
                <c:pt idx="54">
                  <c:v>6.6885245901639398E-3</c:v>
                </c:pt>
                <c:pt idx="55">
                  <c:v>6.7508196721311501E-3</c:v>
                </c:pt>
                <c:pt idx="56">
                  <c:v>6.7704918032786901E-3</c:v>
                </c:pt>
                <c:pt idx="57">
                  <c:v>6.6131147540983599E-3</c:v>
                </c:pt>
                <c:pt idx="58">
                  <c:v>6.0163934426229497E-3</c:v>
                </c:pt>
                <c:pt idx="59">
                  <c:v>5.2524590163934397E-3</c:v>
                </c:pt>
                <c:pt idx="60">
                  <c:v>4.6262295081967199E-3</c:v>
                </c:pt>
                <c:pt idx="61">
                  <c:v>3.55409836065574E-3</c:v>
                </c:pt>
                <c:pt idx="62">
                  <c:v>2.7236065573770498E-3</c:v>
                </c:pt>
                <c:pt idx="63">
                  <c:v>1.9777049180327898E-3</c:v>
                </c:pt>
                <c:pt idx="64">
                  <c:v>1.34983606557377E-3</c:v>
                </c:pt>
                <c:pt idx="65">
                  <c:v>9.6098360655737702E-4</c:v>
                </c:pt>
                <c:pt idx="66">
                  <c:v>5.9639344262295095E-4</c:v>
                </c:pt>
                <c:pt idx="67">
                  <c:v>4.5409836065573802E-4</c:v>
                </c:pt>
                <c:pt idx="68">
                  <c:v>3.3213114754098398E-4</c:v>
                </c:pt>
                <c:pt idx="69">
                  <c:v>2.6659016393442602E-4</c:v>
                </c:pt>
                <c:pt idx="70">
                  <c:v>2.51934426229508E-4</c:v>
                </c:pt>
                <c:pt idx="71">
                  <c:v>2.2862295081967199E-4</c:v>
                </c:pt>
                <c:pt idx="72">
                  <c:v>2.3544262295082001E-4</c:v>
                </c:pt>
                <c:pt idx="73">
                  <c:v>2.2213114754098399E-4</c:v>
                </c:pt>
                <c:pt idx="74">
                  <c:v>2.04983606557377E-4</c:v>
                </c:pt>
                <c:pt idx="75">
                  <c:v>2.06524590163934E-4</c:v>
                </c:pt>
                <c:pt idx="76">
                  <c:v>1.97901639344262E-4</c:v>
                </c:pt>
                <c:pt idx="77">
                  <c:v>2.0383606557377099E-4</c:v>
                </c:pt>
                <c:pt idx="78">
                  <c:v>1.96852459016393E-4</c:v>
                </c:pt>
                <c:pt idx="79">
                  <c:v>2.12983606557377E-4</c:v>
                </c:pt>
                <c:pt idx="80">
                  <c:v>2.2059016393442601E-4</c:v>
                </c:pt>
                <c:pt idx="81">
                  <c:v>2.2724590163934399E-4</c:v>
                </c:pt>
                <c:pt idx="82">
                  <c:v>2.1832786885245901E-4</c:v>
                </c:pt>
                <c:pt idx="83">
                  <c:v>2.54524590163934E-4</c:v>
                </c:pt>
                <c:pt idx="84">
                  <c:v>2.8068852459016403E-4</c:v>
                </c:pt>
                <c:pt idx="85">
                  <c:v>2.73901639344262E-4</c:v>
                </c:pt>
                <c:pt idx="86">
                  <c:v>2.7252459016393401E-4</c:v>
                </c:pt>
                <c:pt idx="87">
                  <c:v>3.0183606557377101E-4</c:v>
                </c:pt>
                <c:pt idx="88">
                  <c:v>3.2363934426229502E-4</c:v>
                </c:pt>
                <c:pt idx="89">
                  <c:v>3.5442622950819698E-4</c:v>
                </c:pt>
                <c:pt idx="90">
                  <c:v>3.4721311475409801E-4</c:v>
                </c:pt>
                <c:pt idx="91">
                  <c:v>3.7606557377049197E-4</c:v>
                </c:pt>
                <c:pt idx="92">
                  <c:v>4.0262295081967202E-4</c:v>
                </c:pt>
                <c:pt idx="93">
                  <c:v>4.0590163934426201E-4</c:v>
                </c:pt>
                <c:pt idx="94">
                  <c:v>4.0459016393442601E-4</c:v>
                </c:pt>
                <c:pt idx="95">
                  <c:v>4.2229508196721301E-4</c:v>
                </c:pt>
                <c:pt idx="96">
                  <c:v>3.9737704918032802E-4</c:v>
                </c:pt>
                <c:pt idx="97">
                  <c:v>3.9213114754098398E-4</c:v>
                </c:pt>
                <c:pt idx="98">
                  <c:v>4.1377049180327897E-4</c:v>
                </c:pt>
                <c:pt idx="99">
                  <c:v>3.8754098360655701E-4</c:v>
                </c:pt>
                <c:pt idx="100">
                  <c:v>3.9967213114754102E-4</c:v>
                </c:pt>
                <c:pt idx="101">
                  <c:v>3.6852459016393401E-4</c:v>
                </c:pt>
                <c:pt idx="102">
                  <c:v>3.5442622950819698E-4</c:v>
                </c:pt>
                <c:pt idx="103">
                  <c:v>3.6721311475409801E-4</c:v>
                </c:pt>
                <c:pt idx="104">
                  <c:v>3.5409836065573798E-4</c:v>
                </c:pt>
                <c:pt idx="105">
                  <c:v>3.7409836065573798E-4</c:v>
                </c:pt>
                <c:pt idx="106">
                  <c:v>3.3508196721311498E-4</c:v>
                </c:pt>
                <c:pt idx="107">
                  <c:v>3.4590163934426202E-4</c:v>
                </c:pt>
                <c:pt idx="108">
                  <c:v>3.5639344262295097E-4</c:v>
                </c:pt>
                <c:pt idx="109">
                  <c:v>4.0852459016393401E-4</c:v>
                </c:pt>
                <c:pt idx="110">
                  <c:v>4.5442622950819702E-4</c:v>
                </c:pt>
                <c:pt idx="111">
                  <c:v>5.0065573770491801E-4</c:v>
                </c:pt>
                <c:pt idx="112">
                  <c:v>5.6852459016393405E-4</c:v>
                </c:pt>
                <c:pt idx="113">
                  <c:v>6.8262295081967204E-4</c:v>
                </c:pt>
                <c:pt idx="114">
                  <c:v>8.6754098360655697E-4</c:v>
                </c:pt>
                <c:pt idx="115">
                  <c:v>1.1075409836065601E-3</c:v>
                </c:pt>
                <c:pt idx="116">
                  <c:v>1.3865573770491799E-3</c:v>
                </c:pt>
                <c:pt idx="117">
                  <c:v>1.8062295081967201E-3</c:v>
                </c:pt>
                <c:pt idx="118">
                  <c:v>2.2652459016393399E-3</c:v>
                </c:pt>
                <c:pt idx="119">
                  <c:v>2.7944262295081998E-3</c:v>
                </c:pt>
                <c:pt idx="120">
                  <c:v>3.3999999999999998E-3</c:v>
                </c:pt>
                <c:pt idx="121">
                  <c:v>4.0557377049180304E-3</c:v>
                </c:pt>
                <c:pt idx="122">
                  <c:v>4.8393442622950804E-3</c:v>
                </c:pt>
                <c:pt idx="123">
                  <c:v>5.57377049180328E-3</c:v>
                </c:pt>
                <c:pt idx="124">
                  <c:v>6.2327868852458997E-3</c:v>
                </c:pt>
                <c:pt idx="125">
                  <c:v>6.85573770491803E-3</c:v>
                </c:pt>
                <c:pt idx="126">
                  <c:v>7.5081967213114801E-3</c:v>
                </c:pt>
                <c:pt idx="127">
                  <c:v>7.9639344262295107E-3</c:v>
                </c:pt>
                <c:pt idx="128">
                  <c:v>8.2819672131147493E-3</c:v>
                </c:pt>
                <c:pt idx="129">
                  <c:v>8.3934426229508204E-3</c:v>
                </c:pt>
                <c:pt idx="130">
                  <c:v>8.5704918032786896E-3</c:v>
                </c:pt>
                <c:pt idx="131">
                  <c:v>8.4262295081967194E-3</c:v>
                </c:pt>
                <c:pt idx="132">
                  <c:v>8.2000000000000007E-3</c:v>
                </c:pt>
                <c:pt idx="133">
                  <c:v>8.1016393442623E-3</c:v>
                </c:pt>
                <c:pt idx="134">
                  <c:v>8.0655737704918001E-3</c:v>
                </c:pt>
                <c:pt idx="135">
                  <c:v>8.0000000000000002E-3</c:v>
                </c:pt>
                <c:pt idx="136">
                  <c:v>8.3081967213114692E-3</c:v>
                </c:pt>
                <c:pt idx="137">
                  <c:v>8.9672131147541002E-3</c:v>
                </c:pt>
                <c:pt idx="138">
                  <c:v>1.02327868852459E-2</c:v>
                </c:pt>
                <c:pt idx="139">
                  <c:v>1.2514754098360699E-2</c:v>
                </c:pt>
                <c:pt idx="140">
                  <c:v>1.5813114754098401E-2</c:v>
                </c:pt>
                <c:pt idx="141">
                  <c:v>2.0580327868852499E-2</c:v>
                </c:pt>
                <c:pt idx="142">
                  <c:v>2.6950819672131199E-2</c:v>
                </c:pt>
                <c:pt idx="143">
                  <c:v>3.5737704918032798E-2</c:v>
                </c:pt>
                <c:pt idx="144">
                  <c:v>4.7081967213114799E-2</c:v>
                </c:pt>
                <c:pt idx="145">
                  <c:v>6.1442622950819703E-2</c:v>
                </c:pt>
                <c:pt idx="146">
                  <c:v>7.8393442622950796E-2</c:v>
                </c:pt>
                <c:pt idx="147">
                  <c:v>9.8819672131147604E-2</c:v>
                </c:pt>
                <c:pt idx="148">
                  <c:v>0.12236065573770501</c:v>
                </c:pt>
                <c:pt idx="149">
                  <c:v>0.14934426229508199</c:v>
                </c:pt>
                <c:pt idx="150">
                  <c:v>0.17721311475409801</c:v>
                </c:pt>
                <c:pt idx="151">
                  <c:v>0.20744262295082</c:v>
                </c:pt>
                <c:pt idx="152">
                  <c:v>0.237770491803279</c:v>
                </c:pt>
                <c:pt idx="153">
                  <c:v>0.26619672131147498</c:v>
                </c:pt>
                <c:pt idx="154">
                  <c:v>0.29229508196721299</c:v>
                </c:pt>
                <c:pt idx="155">
                  <c:v>0.31416393442622997</c:v>
                </c:pt>
                <c:pt idx="156">
                  <c:v>0.33049180327868899</c:v>
                </c:pt>
                <c:pt idx="157">
                  <c:v>0.34163934426229497</c:v>
                </c:pt>
                <c:pt idx="158">
                  <c:v>0.34327868852458998</c:v>
                </c:pt>
                <c:pt idx="159">
                  <c:v>0.34</c:v>
                </c:pt>
                <c:pt idx="160">
                  <c:v>0.32950819672131199</c:v>
                </c:pt>
                <c:pt idx="161">
                  <c:v>0.31173770491803299</c:v>
                </c:pt>
                <c:pt idx="162">
                  <c:v>0.28832786885245898</c:v>
                </c:pt>
                <c:pt idx="163">
                  <c:v>0.262393442622951</c:v>
                </c:pt>
                <c:pt idx="164">
                  <c:v>0.23285245901639301</c:v>
                </c:pt>
                <c:pt idx="165">
                  <c:v>0.20281967213114799</c:v>
                </c:pt>
                <c:pt idx="166">
                  <c:v>0.17255737704918001</c:v>
                </c:pt>
                <c:pt idx="167">
                  <c:v>0.144426229508197</c:v>
                </c:pt>
                <c:pt idx="168">
                  <c:v>0.11734426229508201</c:v>
                </c:pt>
                <c:pt idx="169">
                  <c:v>9.4032786885245898E-2</c:v>
                </c:pt>
                <c:pt idx="170">
                  <c:v>7.3803278688524598E-2</c:v>
                </c:pt>
                <c:pt idx="171">
                  <c:v>5.6393442622950797E-2</c:v>
                </c:pt>
                <c:pt idx="172">
                  <c:v>4.2229508196721298E-2</c:v>
                </c:pt>
                <c:pt idx="173">
                  <c:v>3.11901639344262E-2</c:v>
                </c:pt>
                <c:pt idx="174">
                  <c:v>2.2380327868852499E-2</c:v>
                </c:pt>
                <c:pt idx="175">
                  <c:v>1.5780327868852501E-2</c:v>
                </c:pt>
                <c:pt idx="176">
                  <c:v>1.0691803278688501E-2</c:v>
                </c:pt>
                <c:pt idx="177">
                  <c:v>7.2950819672131196E-3</c:v>
                </c:pt>
                <c:pt idx="178">
                  <c:v>4.9180327868852498E-3</c:v>
                </c:pt>
                <c:pt idx="179">
                  <c:v>3.2481967213114798E-3</c:v>
                </c:pt>
                <c:pt idx="180">
                  <c:v>2.0681967213114802E-3</c:v>
                </c:pt>
                <c:pt idx="181">
                  <c:v>1.3491803278688501E-3</c:v>
                </c:pt>
                <c:pt idx="182">
                  <c:v>8.7278688524590204E-4</c:v>
                </c:pt>
                <c:pt idx="183">
                  <c:v>5.5934426229508195E-4</c:v>
                </c:pt>
                <c:pt idx="184">
                  <c:v>3.8852459016393401E-4</c:v>
                </c:pt>
                <c:pt idx="185">
                  <c:v>2.6957377049180301E-4</c:v>
                </c:pt>
                <c:pt idx="186">
                  <c:v>2.0599999999999999E-4</c:v>
                </c:pt>
                <c:pt idx="187">
                  <c:v>1.7324590163934401E-4</c:v>
                </c:pt>
                <c:pt idx="188">
                  <c:v>1.5704918032786899E-4</c:v>
                </c:pt>
                <c:pt idx="189">
                  <c:v>1.3996721311475399E-4</c:v>
                </c:pt>
                <c:pt idx="190">
                  <c:v>1.46950819672131E-4</c:v>
                </c:pt>
                <c:pt idx="191">
                  <c:v>1.4478688524590199E-4</c:v>
                </c:pt>
                <c:pt idx="192">
                  <c:v>1.2288524590163899E-4</c:v>
                </c:pt>
                <c:pt idx="193">
                  <c:v>1.2963934426229499E-4</c:v>
                </c:pt>
                <c:pt idx="194">
                  <c:v>1.16131147540984E-4</c:v>
                </c:pt>
                <c:pt idx="195">
                  <c:v>1.06393442622951E-4</c:v>
                </c:pt>
                <c:pt idx="196">
                  <c:v>1.16852459016393E-4</c:v>
                </c:pt>
                <c:pt idx="197">
                  <c:v>9.4393442622950799E-5</c:v>
                </c:pt>
                <c:pt idx="198">
                  <c:v>9.3049180327868804E-5</c:v>
                </c:pt>
                <c:pt idx="199">
                  <c:v>7.9606557377049202E-5</c:v>
                </c:pt>
                <c:pt idx="200">
                  <c:v>8.0393442622950798E-5</c:v>
                </c:pt>
                <c:pt idx="201">
                  <c:v>7.3606557377049205E-5</c:v>
                </c:pt>
                <c:pt idx="202">
                  <c:v>6.3803278688524595E-5</c:v>
                </c:pt>
                <c:pt idx="203">
                  <c:v>6.1508196721311503E-5</c:v>
                </c:pt>
                <c:pt idx="204">
                  <c:v>5.3508196721311499E-5</c:v>
                </c:pt>
                <c:pt idx="205">
                  <c:v>6.0098360655737703E-5</c:v>
                </c:pt>
                <c:pt idx="206">
                  <c:v>4.4295081967213102E-5</c:v>
                </c:pt>
                <c:pt idx="207">
                  <c:v>5.5475409836065597E-5</c:v>
                </c:pt>
                <c:pt idx="208">
                  <c:v>3.9475409836065601E-5</c:v>
                </c:pt>
                <c:pt idx="209">
                  <c:v>3.4786885245901603E-5</c:v>
                </c:pt>
                <c:pt idx="210">
                  <c:v>3.6000000000000001E-5</c:v>
                </c:pt>
                <c:pt idx="211">
                  <c:v>3.68196721311475E-5</c:v>
                </c:pt>
                <c:pt idx="212">
                  <c:v>3.3868852459016403E-5</c:v>
                </c:pt>
                <c:pt idx="213">
                  <c:v>3.6295081967213098E-5</c:v>
                </c:pt>
                <c:pt idx="214">
                  <c:v>3.3475409836065598E-5</c:v>
                </c:pt>
                <c:pt idx="215">
                  <c:v>3.4885245901639297E-5</c:v>
                </c:pt>
                <c:pt idx="216">
                  <c:v>3.0275409836065601E-5</c:v>
                </c:pt>
                <c:pt idx="217">
                  <c:v>3.0245901639344301E-5</c:v>
                </c:pt>
                <c:pt idx="218">
                  <c:v>3.64918032786885E-5</c:v>
                </c:pt>
                <c:pt idx="219">
                  <c:v>2.92655737704918E-5</c:v>
                </c:pt>
                <c:pt idx="220">
                  <c:v>3.0406557377049198E-5</c:v>
                </c:pt>
                <c:pt idx="221">
                  <c:v>3.1062295081967197E-5</c:v>
                </c:pt>
                <c:pt idx="222">
                  <c:v>3.5868852459016397E-5</c:v>
                </c:pt>
                <c:pt idx="223">
                  <c:v>3.6131147540983598E-5</c:v>
                </c:pt>
                <c:pt idx="224">
                  <c:v>4.3377049180327903E-5</c:v>
                </c:pt>
                <c:pt idx="225">
                  <c:v>4.4032786885245902E-5</c:v>
                </c:pt>
                <c:pt idx="226">
                  <c:v>4.2065573770491803E-5</c:v>
                </c:pt>
                <c:pt idx="227">
                  <c:v>4.4459016393442602E-5</c:v>
                </c:pt>
                <c:pt idx="228">
                  <c:v>5.1245901639344297E-5</c:v>
                </c:pt>
                <c:pt idx="229">
                  <c:v>4.8950819672131199E-5</c:v>
                </c:pt>
                <c:pt idx="230">
                  <c:v>6.6557377049180296E-5</c:v>
                </c:pt>
                <c:pt idx="231">
                  <c:v>7.3737704918032802E-5</c:v>
                </c:pt>
                <c:pt idx="232">
                  <c:v>8.2262295081967195E-5</c:v>
                </c:pt>
                <c:pt idx="233">
                  <c:v>6.8491803278688499E-5</c:v>
                </c:pt>
                <c:pt idx="234">
                  <c:v>8.2459016393442598E-5</c:v>
                </c:pt>
                <c:pt idx="235">
                  <c:v>9.5442622950819698E-5</c:v>
                </c:pt>
                <c:pt idx="236">
                  <c:v>1.03901639344262E-4</c:v>
                </c:pt>
                <c:pt idx="237">
                  <c:v>1.0855737704918E-4</c:v>
                </c:pt>
                <c:pt idx="238">
                  <c:v>1.1481967213114801E-4</c:v>
                </c:pt>
                <c:pt idx="239">
                  <c:v>1.32459016393443E-4</c:v>
                </c:pt>
                <c:pt idx="240">
                  <c:v>1.30786885245902E-4</c:v>
                </c:pt>
                <c:pt idx="241">
                  <c:v>1.43147540983607E-4</c:v>
                </c:pt>
                <c:pt idx="242">
                  <c:v>1.5380327868852499E-4</c:v>
                </c:pt>
                <c:pt idx="243">
                  <c:v>1.6219672131147499E-4</c:v>
                </c:pt>
                <c:pt idx="244">
                  <c:v>1.6836065573770499E-4</c:v>
                </c:pt>
                <c:pt idx="245">
                  <c:v>1.61475409836066E-4</c:v>
                </c:pt>
                <c:pt idx="246">
                  <c:v>1.8249180327868899E-4</c:v>
                </c:pt>
                <c:pt idx="247">
                  <c:v>1.91049180327869E-4</c:v>
                </c:pt>
                <c:pt idx="248">
                  <c:v>1.77180327868852E-4</c:v>
                </c:pt>
                <c:pt idx="249">
                  <c:v>1.5904918032786901E-4</c:v>
                </c:pt>
                <c:pt idx="250">
                  <c:v>1.6960655737704899E-4</c:v>
                </c:pt>
                <c:pt idx="251">
                  <c:v>1.60459016393443E-4</c:v>
                </c:pt>
                <c:pt idx="252">
                  <c:v>1.8799999999999999E-4</c:v>
                </c:pt>
                <c:pt idx="253">
                  <c:v>1.4422950819672101E-4</c:v>
                </c:pt>
                <c:pt idx="254">
                  <c:v>1.5740983606557399E-4</c:v>
                </c:pt>
                <c:pt idx="255">
                  <c:v>1.4606557377049199E-4</c:v>
                </c:pt>
                <c:pt idx="256">
                  <c:v>1.3947540983606601E-4</c:v>
                </c:pt>
                <c:pt idx="257">
                  <c:v>1.4740983606557399E-4</c:v>
                </c:pt>
                <c:pt idx="258">
                  <c:v>1.3855737704918E-4</c:v>
                </c:pt>
                <c:pt idx="259">
                  <c:v>1.3449180327868899E-4</c:v>
                </c:pt>
                <c:pt idx="260">
                  <c:v>1.3609836065573799E-4</c:v>
                </c:pt>
                <c:pt idx="261">
                  <c:v>1.23049180327869E-4</c:v>
                </c:pt>
                <c:pt idx="262">
                  <c:v>1.36E-4</c:v>
                </c:pt>
                <c:pt idx="263">
                  <c:v>1.2806557377049199E-4</c:v>
                </c:pt>
                <c:pt idx="264">
                  <c:v>1.2865573770491799E-4</c:v>
                </c:pt>
                <c:pt idx="265">
                  <c:v>1.31114754098361E-4</c:v>
                </c:pt>
                <c:pt idx="266">
                  <c:v>1.3518032786885201E-4</c:v>
                </c:pt>
                <c:pt idx="267">
                  <c:v>1.46918032786885E-4</c:v>
                </c:pt>
                <c:pt idx="268">
                  <c:v>1.4200000000000001E-4</c:v>
                </c:pt>
                <c:pt idx="269">
                  <c:v>1.4268852459016401E-4</c:v>
                </c:pt>
                <c:pt idx="270">
                  <c:v>1.6085245901639299E-4</c:v>
                </c:pt>
                <c:pt idx="271">
                  <c:v>1.6291803278688501E-4</c:v>
                </c:pt>
                <c:pt idx="272">
                  <c:v>1.7550819672131101E-4</c:v>
                </c:pt>
                <c:pt idx="273">
                  <c:v>1.6937704918032801E-4</c:v>
                </c:pt>
                <c:pt idx="274">
                  <c:v>1.8186885245901599E-4</c:v>
                </c:pt>
                <c:pt idx="275">
                  <c:v>1.8318032786885199E-4</c:v>
                </c:pt>
                <c:pt idx="276">
                  <c:v>1.8927868852458999E-4</c:v>
                </c:pt>
                <c:pt idx="277">
                  <c:v>1.9809836065573801E-4</c:v>
                </c:pt>
                <c:pt idx="278">
                  <c:v>1.7318032786885199E-4</c:v>
                </c:pt>
                <c:pt idx="279">
                  <c:v>1.90426229508197E-4</c:v>
                </c:pt>
                <c:pt idx="280">
                  <c:v>2.01377049180328E-4</c:v>
                </c:pt>
                <c:pt idx="281">
                  <c:v>1.93311475409836E-4</c:v>
                </c:pt>
                <c:pt idx="282">
                  <c:v>1.9865573770491799E-4</c:v>
                </c:pt>
                <c:pt idx="283">
                  <c:v>1.9937704918032801E-4</c:v>
                </c:pt>
                <c:pt idx="284">
                  <c:v>2.0150819672131099E-4</c:v>
                </c:pt>
                <c:pt idx="285">
                  <c:v>1.79180327868852E-4</c:v>
                </c:pt>
                <c:pt idx="286">
                  <c:v>1.6422950819672101E-4</c:v>
                </c:pt>
                <c:pt idx="287">
                  <c:v>1.63672131147541E-4</c:v>
                </c:pt>
                <c:pt idx="288">
                  <c:v>1.7232786885245901E-4</c:v>
                </c:pt>
                <c:pt idx="289">
                  <c:v>1.6022950819672099E-4</c:v>
                </c:pt>
                <c:pt idx="290">
                  <c:v>1.5170491803278701E-4</c:v>
                </c:pt>
                <c:pt idx="291">
                  <c:v>1.6285245901639299E-4</c:v>
                </c:pt>
                <c:pt idx="292">
                  <c:v>1.4836065573770499E-4</c:v>
                </c:pt>
                <c:pt idx="293">
                  <c:v>1.3740983606557399E-4</c:v>
                </c:pt>
                <c:pt idx="294">
                  <c:v>1.26688524590164E-4</c:v>
                </c:pt>
                <c:pt idx="295">
                  <c:v>1.3272131147541E-4</c:v>
                </c:pt>
                <c:pt idx="296">
                  <c:v>1.3173770491803301E-4</c:v>
                </c:pt>
                <c:pt idx="297">
                  <c:v>1.31114754098361E-4</c:v>
                </c:pt>
                <c:pt idx="298">
                  <c:v>1.18393442622951E-4</c:v>
                </c:pt>
                <c:pt idx="299">
                  <c:v>1.15081967213115E-4</c:v>
                </c:pt>
                <c:pt idx="300">
                  <c:v>1.14229508196721E-4</c:v>
                </c:pt>
                <c:pt idx="301">
                  <c:v>1.14524590163934E-4</c:v>
                </c:pt>
                <c:pt idx="302">
                  <c:v>1.16918032786885E-4</c:v>
                </c:pt>
                <c:pt idx="303">
                  <c:v>1.18819672131148E-4</c:v>
                </c:pt>
                <c:pt idx="304">
                  <c:v>1.14524590163934E-4</c:v>
                </c:pt>
                <c:pt idx="305">
                  <c:v>1.36295081967213E-4</c:v>
                </c:pt>
                <c:pt idx="306">
                  <c:v>1.1344262295082E-4</c:v>
                </c:pt>
                <c:pt idx="307">
                  <c:v>1.2619672131147501E-4</c:v>
                </c:pt>
                <c:pt idx="308">
                  <c:v>1.12327868852459E-4</c:v>
                </c:pt>
                <c:pt idx="309">
                  <c:v>1.25967213114754E-4</c:v>
                </c:pt>
                <c:pt idx="310">
                  <c:v>1.3255737704917999E-4</c:v>
                </c:pt>
                <c:pt idx="311">
                  <c:v>1.2649180327868899E-4</c:v>
                </c:pt>
                <c:pt idx="312">
                  <c:v>1.3642622950819699E-4</c:v>
                </c:pt>
                <c:pt idx="313">
                  <c:v>1.55606557377049E-4</c:v>
                </c:pt>
                <c:pt idx="314">
                  <c:v>1.31147540983607E-4</c:v>
                </c:pt>
                <c:pt idx="315">
                  <c:v>1.45967213114754E-4</c:v>
                </c:pt>
                <c:pt idx="316">
                  <c:v>1.3914754098360701E-4</c:v>
                </c:pt>
                <c:pt idx="317">
                  <c:v>1.3996721311475399E-4</c:v>
                </c:pt>
                <c:pt idx="318">
                  <c:v>1.5419672131147501E-4</c:v>
                </c:pt>
                <c:pt idx="319">
                  <c:v>1.4540983606557399E-4</c:v>
                </c:pt>
                <c:pt idx="320">
                  <c:v>1.5167213114754101E-4</c:v>
                </c:pt>
                <c:pt idx="321">
                  <c:v>1.71737704918033E-4</c:v>
                </c:pt>
                <c:pt idx="322">
                  <c:v>1.63081967213115E-4</c:v>
                </c:pt>
                <c:pt idx="323">
                  <c:v>1.70754098360656E-4</c:v>
                </c:pt>
                <c:pt idx="324">
                  <c:v>1.73409836065574E-4</c:v>
                </c:pt>
                <c:pt idx="325">
                  <c:v>1.71409836065574E-4</c:v>
                </c:pt>
                <c:pt idx="326">
                  <c:v>1.88524590163934E-4</c:v>
                </c:pt>
                <c:pt idx="327">
                  <c:v>1.97836065573771E-4</c:v>
                </c:pt>
                <c:pt idx="328">
                  <c:v>1.9681967213114801E-4</c:v>
                </c:pt>
                <c:pt idx="329">
                  <c:v>2.0131147540983601E-4</c:v>
                </c:pt>
                <c:pt idx="330">
                  <c:v>2.1055737704917999E-4</c:v>
                </c:pt>
                <c:pt idx="331">
                  <c:v>2.25901639344262E-4</c:v>
                </c:pt>
                <c:pt idx="332">
                  <c:v>2.20098360655738E-4</c:v>
                </c:pt>
                <c:pt idx="333">
                  <c:v>2.39377049180328E-4</c:v>
                </c:pt>
                <c:pt idx="334">
                  <c:v>2.42360655737705E-4</c:v>
                </c:pt>
                <c:pt idx="335">
                  <c:v>2.4760655737704902E-4</c:v>
                </c:pt>
                <c:pt idx="336">
                  <c:v>2.49377049180328E-4</c:v>
                </c:pt>
                <c:pt idx="337">
                  <c:v>2.06262295081967E-4</c:v>
                </c:pt>
                <c:pt idx="338">
                  <c:v>2.1727868852458999E-4</c:v>
                </c:pt>
                <c:pt idx="339">
                  <c:v>2.33901639344262E-4</c:v>
                </c:pt>
                <c:pt idx="340">
                  <c:v>2.7144262295081999E-4</c:v>
                </c:pt>
                <c:pt idx="341">
                  <c:v>2.8239344262295102E-4</c:v>
                </c:pt>
                <c:pt idx="342">
                  <c:v>2.4731147540983601E-4</c:v>
                </c:pt>
                <c:pt idx="343">
                  <c:v>2.5675409836065598E-4</c:v>
                </c:pt>
                <c:pt idx="344">
                  <c:v>2.3026229508196701E-4</c:v>
                </c:pt>
                <c:pt idx="345">
                  <c:v>2.4022950819672101E-4</c:v>
                </c:pt>
                <c:pt idx="346">
                  <c:v>2.3931147540983601E-4</c:v>
                </c:pt>
                <c:pt idx="347">
                  <c:v>2.4885245901639302E-4</c:v>
                </c:pt>
                <c:pt idx="348">
                  <c:v>2.3501639344262299E-4</c:v>
                </c:pt>
                <c:pt idx="349">
                  <c:v>2.3891803278688499E-4</c:v>
                </c:pt>
                <c:pt idx="350">
                  <c:v>2.3406557377049199E-4</c:v>
                </c:pt>
                <c:pt idx="351">
                  <c:v>2.16524590163934E-4</c:v>
                </c:pt>
                <c:pt idx="352">
                  <c:v>2.12622950819672E-4</c:v>
                </c:pt>
                <c:pt idx="353">
                  <c:v>2.13901639344262E-4</c:v>
                </c:pt>
                <c:pt idx="354">
                  <c:v>1.7550819672131101E-4</c:v>
                </c:pt>
                <c:pt idx="355">
                  <c:v>1.9763934426229499E-4</c:v>
                </c:pt>
                <c:pt idx="356">
                  <c:v>1.94295081967213E-4</c:v>
                </c:pt>
                <c:pt idx="357">
                  <c:v>1.8527868852459E-4</c:v>
                </c:pt>
                <c:pt idx="358">
                  <c:v>1.6170491803278701E-4</c:v>
                </c:pt>
                <c:pt idx="359">
                  <c:v>1.6160655737704901E-4</c:v>
                </c:pt>
                <c:pt idx="360">
                  <c:v>1.4419672131147501E-4</c:v>
                </c:pt>
                <c:pt idx="361">
                  <c:v>1.29508196721312E-4</c:v>
                </c:pt>
                <c:pt idx="362">
                  <c:v>1.2321311475409799E-4</c:v>
                </c:pt>
                <c:pt idx="363">
                  <c:v>1.3173770491803301E-4</c:v>
                </c:pt>
                <c:pt idx="364">
                  <c:v>1.05639344262295E-4</c:v>
                </c:pt>
                <c:pt idx="365">
                  <c:v>9.7508196721311498E-5</c:v>
                </c:pt>
                <c:pt idx="366">
                  <c:v>1.03901639344262E-4</c:v>
                </c:pt>
                <c:pt idx="367">
                  <c:v>1.03016393442623E-4</c:v>
                </c:pt>
                <c:pt idx="368">
                  <c:v>8.30491803278689E-5</c:v>
                </c:pt>
                <c:pt idx="369">
                  <c:v>7.6426229508196698E-5</c:v>
                </c:pt>
                <c:pt idx="370">
                  <c:v>6.5573770491803298E-5</c:v>
                </c:pt>
                <c:pt idx="371">
                  <c:v>7.1114754098360698E-5</c:v>
                </c:pt>
                <c:pt idx="372">
                  <c:v>6.8131147540983597E-5</c:v>
                </c:pt>
                <c:pt idx="373">
                  <c:v>8.68524590163935E-5</c:v>
                </c:pt>
                <c:pt idx="374">
                  <c:v>3.9967213114754101E-5</c:v>
                </c:pt>
                <c:pt idx="375">
                  <c:v>5.1311475409836102E-5</c:v>
                </c:pt>
                <c:pt idx="376">
                  <c:v>6.5377049180327895E-5</c:v>
                </c:pt>
                <c:pt idx="377">
                  <c:v>4.8131147540983598E-5</c:v>
                </c:pt>
                <c:pt idx="378">
                  <c:v>3.6524590163934403E-5</c:v>
                </c:pt>
                <c:pt idx="379">
                  <c:v>4.0163934426229503E-5</c:v>
                </c:pt>
                <c:pt idx="380">
                  <c:v>3.6983606557377101E-5</c:v>
                </c:pt>
                <c:pt idx="381">
                  <c:v>4.3114754098360702E-5</c:v>
                </c:pt>
                <c:pt idx="382">
                  <c:v>3.2062295081967201E-5</c:v>
                </c:pt>
                <c:pt idx="383">
                  <c:v>2.96459016393443E-5</c:v>
                </c:pt>
                <c:pt idx="384">
                  <c:v>3.12885245901639E-5</c:v>
                </c:pt>
                <c:pt idx="385">
                  <c:v>2.3085245901639302E-5</c:v>
                </c:pt>
                <c:pt idx="386">
                  <c:v>3.3540983606557403E-5</c:v>
                </c:pt>
                <c:pt idx="387">
                  <c:v>2.4731147540983599E-5</c:v>
                </c:pt>
                <c:pt idx="388">
                  <c:v>2.9472131147541E-5</c:v>
                </c:pt>
                <c:pt idx="389">
                  <c:v>2.6295081967213099E-5</c:v>
                </c:pt>
                <c:pt idx="390">
                  <c:v>2.83245901639344E-5</c:v>
                </c:pt>
                <c:pt idx="391">
                  <c:v>2.59770491803279E-5</c:v>
                </c:pt>
                <c:pt idx="392">
                  <c:v>2.4839344262295101E-5</c:v>
                </c:pt>
                <c:pt idx="393">
                  <c:v>2.4508196721311499E-5</c:v>
                </c:pt>
                <c:pt idx="394">
                  <c:v>2.68524590163934E-5</c:v>
                </c:pt>
                <c:pt idx="395">
                  <c:v>2.2019672131147499E-5</c:v>
                </c:pt>
                <c:pt idx="396">
                  <c:v>2.3377049180327901E-5</c:v>
                </c:pt>
                <c:pt idx="397">
                  <c:v>2.34819672131148E-5</c:v>
                </c:pt>
                <c:pt idx="398">
                  <c:v>3.1380327868852498E-5</c:v>
                </c:pt>
                <c:pt idx="399">
                  <c:v>2.40459016393443E-5</c:v>
                </c:pt>
                <c:pt idx="400">
                  <c:v>2.6344262295082E-5</c:v>
                </c:pt>
                <c:pt idx="401">
                  <c:v>3.6196721311475403E-5</c:v>
                </c:pt>
                <c:pt idx="402">
                  <c:v>3.4622950819672103E-5</c:v>
                </c:pt>
                <c:pt idx="403">
                  <c:v>3.9114754098360699E-5</c:v>
                </c:pt>
                <c:pt idx="404">
                  <c:v>3.8655737704918001E-5</c:v>
                </c:pt>
                <c:pt idx="405">
                  <c:v>4.3704918032786902E-5</c:v>
                </c:pt>
                <c:pt idx="406">
                  <c:v>4.5770491803278702E-5</c:v>
                </c:pt>
                <c:pt idx="407">
                  <c:v>4.0885245901639402E-5</c:v>
                </c:pt>
                <c:pt idx="408">
                  <c:v>5.07213114754098E-5</c:v>
                </c:pt>
                <c:pt idx="409">
                  <c:v>5.3737704918032797E-5</c:v>
                </c:pt>
                <c:pt idx="410">
                  <c:v>5.87540983606557E-5</c:v>
                </c:pt>
                <c:pt idx="411">
                  <c:v>6.5508196721311506E-5</c:v>
                </c:pt>
                <c:pt idx="412">
                  <c:v>6.9213114754098398E-5</c:v>
                </c:pt>
                <c:pt idx="413">
                  <c:v>6.8918032786885301E-5</c:v>
                </c:pt>
                <c:pt idx="414">
                  <c:v>8.7737704918032804E-5</c:v>
                </c:pt>
                <c:pt idx="415">
                  <c:v>8.1311475409836099E-5</c:v>
                </c:pt>
                <c:pt idx="416">
                  <c:v>8.7737704918032804E-5</c:v>
                </c:pt>
                <c:pt idx="417">
                  <c:v>1.0337704918032801E-4</c:v>
                </c:pt>
                <c:pt idx="418">
                  <c:v>1.02655737704918E-4</c:v>
                </c:pt>
                <c:pt idx="419">
                  <c:v>1.0744262295082E-4</c:v>
                </c:pt>
                <c:pt idx="420">
                  <c:v>9.5278688524590198E-5</c:v>
                </c:pt>
                <c:pt idx="421">
                  <c:v>1.2672131147540999E-4</c:v>
                </c:pt>
                <c:pt idx="422">
                  <c:v>1.3272131147541E-4</c:v>
                </c:pt>
                <c:pt idx="423">
                  <c:v>1.47901639344262E-4</c:v>
                </c:pt>
                <c:pt idx="424">
                  <c:v>1.3868852459016399E-4</c:v>
                </c:pt>
                <c:pt idx="425">
                  <c:v>1.6222950819672099E-4</c:v>
                </c:pt>
                <c:pt idx="426">
                  <c:v>1.58885245901639E-4</c:v>
                </c:pt>
                <c:pt idx="427">
                  <c:v>1.83704918032787E-4</c:v>
                </c:pt>
                <c:pt idx="428">
                  <c:v>1.73081967213115E-4</c:v>
                </c:pt>
                <c:pt idx="429">
                  <c:v>2.0055737704917999E-4</c:v>
                </c:pt>
                <c:pt idx="430">
                  <c:v>2.1272131147541E-4</c:v>
                </c:pt>
                <c:pt idx="431">
                  <c:v>2.1098360655737701E-4</c:v>
                </c:pt>
                <c:pt idx="432">
                  <c:v>1.9665573770491799E-4</c:v>
                </c:pt>
                <c:pt idx="433">
                  <c:v>2.2793442622950799E-4</c:v>
                </c:pt>
                <c:pt idx="434">
                  <c:v>2.0127868852459001E-4</c:v>
                </c:pt>
                <c:pt idx="435">
                  <c:v>2.1419672131147501E-4</c:v>
                </c:pt>
                <c:pt idx="436">
                  <c:v>2.52655737704918E-4</c:v>
                </c:pt>
                <c:pt idx="437">
                  <c:v>2.2245901639344299E-4</c:v>
                </c:pt>
                <c:pt idx="438">
                  <c:v>2.1547540983606601E-4</c:v>
                </c:pt>
                <c:pt idx="439">
                  <c:v>2.1927868852458999E-4</c:v>
                </c:pt>
                <c:pt idx="440">
                  <c:v>2.1291803278688501E-4</c:v>
                </c:pt>
                <c:pt idx="441">
                  <c:v>2.12622950819672E-4</c:v>
                </c:pt>
                <c:pt idx="442">
                  <c:v>2.2645901639344301E-4</c:v>
                </c:pt>
                <c:pt idx="443">
                  <c:v>2.2655737704918E-4</c:v>
                </c:pt>
                <c:pt idx="444">
                  <c:v>1.9609836065573801E-4</c:v>
                </c:pt>
                <c:pt idx="445">
                  <c:v>2.1678688524590201E-4</c:v>
                </c:pt>
                <c:pt idx="446">
                  <c:v>2.04885245901639E-4</c:v>
                </c:pt>
                <c:pt idx="447">
                  <c:v>1.9413114754098399E-4</c:v>
                </c:pt>
                <c:pt idx="448">
                  <c:v>2.11409836065574E-4</c:v>
                </c:pt>
                <c:pt idx="449">
                  <c:v>1.81147540983607E-4</c:v>
                </c:pt>
                <c:pt idx="450">
                  <c:v>1.7613114754098401E-4</c:v>
                </c:pt>
                <c:pt idx="451">
                  <c:v>1.6783606557377101E-4</c:v>
                </c:pt>
                <c:pt idx="452">
                  <c:v>1.6491803278688501E-4</c:v>
                </c:pt>
                <c:pt idx="453">
                  <c:v>1.56327868852459E-4</c:v>
                </c:pt>
                <c:pt idx="454">
                  <c:v>1.5318032786885199E-4</c:v>
                </c:pt>
                <c:pt idx="455">
                  <c:v>1.3590163934426201E-4</c:v>
                </c:pt>
                <c:pt idx="456">
                  <c:v>1.4157377049180299E-4</c:v>
                </c:pt>
                <c:pt idx="457">
                  <c:v>1.3524590163934401E-4</c:v>
                </c:pt>
                <c:pt idx="458">
                  <c:v>1.03540983606557E-4</c:v>
                </c:pt>
                <c:pt idx="459">
                  <c:v>1.05213114754098E-4</c:v>
                </c:pt>
                <c:pt idx="460">
                  <c:v>9.5672131147541003E-5</c:v>
                </c:pt>
                <c:pt idx="461">
                  <c:v>9.7344262295081998E-5</c:v>
                </c:pt>
                <c:pt idx="462">
                  <c:v>8.9508196721311506E-5</c:v>
                </c:pt>
                <c:pt idx="463">
                  <c:v>8.8229508196721303E-5</c:v>
                </c:pt>
                <c:pt idx="464">
                  <c:v>7.2557377049180306E-5</c:v>
                </c:pt>
                <c:pt idx="465">
                  <c:v>8.2098360655737695E-5</c:v>
                </c:pt>
                <c:pt idx="466">
                  <c:v>6.5245901639344298E-5</c:v>
                </c:pt>
                <c:pt idx="467">
                  <c:v>6.6032786885245894E-5</c:v>
                </c:pt>
                <c:pt idx="468">
                  <c:v>6.3901639344262303E-5</c:v>
                </c:pt>
                <c:pt idx="469">
                  <c:v>5.9377049180327898E-5</c:v>
                </c:pt>
                <c:pt idx="470">
                  <c:v>6.2393442622950794E-5</c:v>
                </c:pt>
                <c:pt idx="471">
                  <c:v>5.8885245901639298E-5</c:v>
                </c:pt>
                <c:pt idx="472">
                  <c:v>5.9540983606557398E-5</c:v>
                </c:pt>
                <c:pt idx="473">
                  <c:v>5.5409836065573799E-5</c:v>
                </c:pt>
                <c:pt idx="474">
                  <c:v>4.92131147540984E-5</c:v>
                </c:pt>
                <c:pt idx="475">
                  <c:v>5.8327868852459E-5</c:v>
                </c:pt>
                <c:pt idx="476">
                  <c:v>5.8622950819672097E-5</c:v>
                </c:pt>
                <c:pt idx="477">
                  <c:v>5.5770491803278701E-5</c:v>
                </c:pt>
                <c:pt idx="478">
                  <c:v>7.9868852459016396E-5</c:v>
                </c:pt>
                <c:pt idx="479">
                  <c:v>7.7442622950819694E-5</c:v>
                </c:pt>
                <c:pt idx="480">
                  <c:v>7.2655737704918001E-5</c:v>
                </c:pt>
                <c:pt idx="481">
                  <c:v>8.2131147540983598E-5</c:v>
                </c:pt>
                <c:pt idx="482">
                  <c:v>9.2655737704917999E-5</c:v>
                </c:pt>
                <c:pt idx="483">
                  <c:v>8.5377049180327893E-5</c:v>
                </c:pt>
                <c:pt idx="484">
                  <c:v>8.3639344262295107E-5</c:v>
                </c:pt>
                <c:pt idx="485">
                  <c:v>1.1E-4</c:v>
                </c:pt>
                <c:pt idx="486">
                  <c:v>1.1367213114754099E-4</c:v>
                </c:pt>
                <c:pt idx="487">
                  <c:v>1.34983606557377E-4</c:v>
                </c:pt>
                <c:pt idx="488">
                  <c:v>1.3770491803278699E-4</c:v>
                </c:pt>
                <c:pt idx="489">
                  <c:v>1.4606557377049199E-4</c:v>
                </c:pt>
                <c:pt idx="490">
                  <c:v>1.4970491803278701E-4</c:v>
                </c:pt>
                <c:pt idx="491">
                  <c:v>1.5124590163934399E-4</c:v>
                </c:pt>
                <c:pt idx="492">
                  <c:v>1.62065573770492E-4</c:v>
                </c:pt>
                <c:pt idx="493">
                  <c:v>1.63737704918033E-4</c:v>
                </c:pt>
                <c:pt idx="494">
                  <c:v>1.8639344262295099E-4</c:v>
                </c:pt>
                <c:pt idx="495">
                  <c:v>1.96196721311475E-4</c:v>
                </c:pt>
                <c:pt idx="496">
                  <c:v>2.1321311475409801E-4</c:v>
                </c:pt>
                <c:pt idx="497">
                  <c:v>2.09409836065574E-4</c:v>
                </c:pt>
                <c:pt idx="498">
                  <c:v>2.3734426229508201E-4</c:v>
                </c:pt>
                <c:pt idx="499">
                  <c:v>2.3278688524590199E-4</c:v>
                </c:pt>
                <c:pt idx="500">
                  <c:v>2.6573770491803301E-4</c:v>
                </c:pt>
                <c:pt idx="501">
                  <c:v>2.53213114754098E-4</c:v>
                </c:pt>
                <c:pt idx="502">
                  <c:v>2.8881967213114799E-4</c:v>
                </c:pt>
                <c:pt idx="503">
                  <c:v>3.2029508196721297E-4</c:v>
                </c:pt>
                <c:pt idx="504">
                  <c:v>3.1177049180327899E-4</c:v>
                </c:pt>
                <c:pt idx="505">
                  <c:v>3.6491803278688501E-4</c:v>
                </c:pt>
                <c:pt idx="506">
                  <c:v>3.6295081967213102E-4</c:v>
                </c:pt>
                <c:pt idx="507">
                  <c:v>3.6754098360655701E-4</c:v>
                </c:pt>
                <c:pt idx="508">
                  <c:v>4.0131147540983602E-4</c:v>
                </c:pt>
                <c:pt idx="509">
                  <c:v>4.1114754098360698E-4</c:v>
                </c:pt>
                <c:pt idx="510">
                  <c:v>0</c:v>
                </c:pt>
                <c:pt idx="511">
                  <c:v>0</c:v>
                </c:pt>
              </c:numCache>
            </c:numRef>
          </c:yVal>
          <c:smooth val="1"/>
          <c:extLst>
            <c:ext xmlns:c16="http://schemas.microsoft.com/office/drawing/2014/chart" uri="{C3380CC4-5D6E-409C-BE32-E72D297353CC}">
              <c16:uniqueId val="{00000001-DC9C-4C51-9A48-7C6423941D0D}"/>
            </c:ext>
          </c:extLst>
        </c:ser>
        <c:ser>
          <c:idx val="2"/>
          <c:order val="2"/>
          <c:tx>
            <c:strRef>
              <c:f>'phant_(2)'!$H$4</c:f>
              <c:strCache>
                <c:ptCount val="1"/>
                <c:pt idx="0">
                  <c:v>secondary</c:v>
                </c:pt>
              </c:strCache>
            </c:strRef>
          </c:tx>
          <c:spPr>
            <a:ln w="19046" cap="rnd">
              <a:solidFill>
                <a:schemeClr val="accent6"/>
              </a:solidFill>
              <a:prstDash val="solid"/>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2-DC9C-4C51-9A48-7C6423941D0D}"/>
            </c:ext>
          </c:extLst>
        </c:ser>
        <c:ser>
          <c:idx val="1"/>
          <c:order val="3"/>
          <c:tx>
            <c:strRef>
              <c:f>'phant_(2)'!$D$4</c:f>
              <c:strCache>
                <c:ptCount val="1"/>
                <c:pt idx="0">
                  <c:v>penetration</c:v>
                </c:pt>
              </c:strCache>
            </c:strRef>
          </c:tx>
          <c:spPr>
            <a:ln w="19046" cap="rnd">
              <a:solidFill>
                <a:schemeClr val="accent6"/>
              </a:solidFill>
              <a:prstDash val="sysDash"/>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C9C-4C51-9A48-7C6423941D0D}"/>
            </c:ext>
          </c:extLst>
        </c:ser>
        <c:dLbls>
          <c:showLegendKey val="0"/>
          <c:showVal val="0"/>
          <c:showCatName val="0"/>
          <c:showSerName val="0"/>
          <c:showPercent val="0"/>
          <c:showBubbleSize val="0"/>
        </c:dLbls>
        <c:axId val="970445983"/>
        <c:axId val="970452223"/>
        <c:extLst>
          <c:ext xmlns:c15="http://schemas.microsoft.com/office/drawing/2012/chart" uri="{02D57815-91ED-43cb-92C2-25804820EDAC}">
            <c15:filteredScatterSeries>
              <c15:ser>
                <c:idx val="3"/>
                <c:order val="4"/>
                <c:tx>
                  <c:strRef>
                    <c:extLst>
                      <c:ext uri="{02D57815-91ED-43cb-92C2-25804820EDAC}">
                        <c15:formulaRef>
                          <c15:sqref>'phant_(2)'!$K$4</c15:sqref>
                        </c15:formulaRef>
                      </c:ext>
                    </c:extLst>
                    <c:strCache>
                      <c:ptCount val="1"/>
                      <c:pt idx="0">
                        <c:v>15%_15%</c:v>
                      </c:pt>
                    </c:strCache>
                  </c:strRef>
                </c:tx>
                <c:spPr>
                  <a:ln w="19046" cap="rnd">
                    <a:solidFill>
                      <a:srgbClr val="0F9ED5"/>
                    </a:solidFill>
                    <a:prstDash val="solid"/>
                    <a:round/>
                  </a:ln>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6-DC9C-4C51-9A48-7C6423941D0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46" cap="rnd">
                    <a:solidFill>
                      <a:srgbClr val="A02B93"/>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C9C-4C51-9A48-7C6423941D0D}"/>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46" cap="rnd">
                    <a:solidFill>
                      <a:srgbClr val="4EA72E"/>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8-DC9C-4C51-9A48-7C6423941D0D}"/>
                  </c:ext>
                </c:extLst>
              </c15:ser>
            </c15:filteredScatterSeries>
            <c15:filteredScatterSeries>
              <c15:ser>
                <c:idx val="6"/>
                <c:order val="7"/>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46" cap="rnd">
                    <a:solidFill>
                      <a:srgbClr val="0D3A4E"/>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9-DC9C-4C51-9A48-7C6423941D0D}"/>
                  </c:ext>
                </c:extLst>
              </c15:ser>
            </c15:filteredScatterSeries>
          </c:ext>
        </c:extLst>
      </c:scatterChart>
      <c:valAx>
        <c:axId val="970452223"/>
        <c:scaling>
          <c:orientation val="minMax"/>
          <c:max val="1"/>
          <c:min val="0"/>
        </c:scaling>
        <c:delete val="0"/>
        <c:axPos val="l"/>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baseline="0">
                    <a:solidFill>
                      <a:srgbClr val="000000"/>
                    </a:solidFill>
                    <a:latin typeface="Aptos Narrow"/>
                    <a:ea typeface="+mn-ea"/>
                    <a:cs typeface="+mn-cs"/>
                  </a:defRPr>
                </a:pPr>
                <a:r>
                  <a:rPr lang="en-US" altLang="ja-JP" sz="1200" b="0" i="0" u="none" strike="noStrike" kern="1200" baseline="0" dirty="0">
                    <a:solidFill>
                      <a:srgbClr val="000000"/>
                    </a:solidFill>
                    <a:latin typeface="Aptos Narrow"/>
                  </a:rPr>
                  <a:t>Normalized Photon Count</a:t>
                </a:r>
                <a:endParaRPr lang="ja-JP" altLang="en-US" sz="1200" b="0" i="0" u="none" strike="noStrike" kern="1200" baseline="0" dirty="0">
                  <a:solidFill>
                    <a:srgbClr val="000000"/>
                  </a:solidFill>
                  <a:latin typeface="Aptos Narrow"/>
                </a:endParaRPr>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50" b="0" i="0" u="none" strike="noStrike" kern="1200" baseline="0">
                <a:solidFill>
                  <a:sysClr val="windowText" lastClr="000000"/>
                </a:solidFill>
                <a:latin typeface="Aptos Narrow"/>
              </a:defRPr>
            </a:pPr>
            <a:endParaRPr lang="ja-JP"/>
          </a:p>
        </c:txPr>
        <c:crossAx val="970445983"/>
        <c:crosses val="autoZero"/>
        <c:crossBetween val="midCat"/>
        <c:majorUnit val="0.2"/>
      </c:valAx>
      <c:valAx>
        <c:axId val="970445983"/>
        <c:scaling>
          <c:orientation val="minMax"/>
          <c:max val="500"/>
        </c:scaling>
        <c:delete val="0"/>
        <c:axPos val="b"/>
        <c:title>
          <c:tx>
            <c:rich>
              <a:bodyPr/>
              <a:lstStyle/>
              <a:p>
                <a:pPr>
                  <a:defRPr sz="1200"/>
                </a:pPr>
                <a:r>
                  <a:rPr lang="en-US" altLang="ja-JP" sz="1200"/>
                  <a:t>Energy</a:t>
                </a:r>
                <a:r>
                  <a:rPr lang="en-US" altLang="ja-JP" sz="1200" baseline="0"/>
                  <a:t> (keV)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970452223"/>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点線源</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227-4F7E-8F4F-AE343F227B84}"/>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C227-4F7E-8F4F-AE343F227B84}"/>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C227-4F7E-8F4F-AE343F227B84}"/>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C227-4F7E-8F4F-AE343F227B84}"/>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C227-4F7E-8F4F-AE343F227B84}"/>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C227-4F7E-8F4F-AE343F227B84}"/>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C227-4F7E-8F4F-AE343F227B84}"/>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C227-4F7E-8F4F-AE343F227B84}"/>
                  </c:ext>
                </c:extLst>
              </c15:ser>
            </c15:filteredScatterSeries>
          </c:ext>
        </c:extLst>
      </c:scatterChart>
      <c:valAx>
        <c:axId val="1378956335"/>
        <c:scaling>
          <c:orientation val="minMax"/>
          <c:max val="3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legend>
      <c:legendPos val="b"/>
      <c:layout>
        <c:manualLayout>
          <c:xMode val="edge"/>
          <c:yMode val="edge"/>
          <c:x val="0.57143234373125751"/>
          <c:y val="0.14224653004215362"/>
          <c:w val="0.34201317440595363"/>
          <c:h val="0.270171534181699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2">
                  <a:lumMod val="60000"/>
                  <a:lumOff val="4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227-4F7E-8F4F-AE343F227B84}"/>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C227-4F7E-8F4F-AE343F227B84}"/>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C227-4F7E-8F4F-AE343F227B84}"/>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C227-4F7E-8F4F-AE343F227B84}"/>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C227-4F7E-8F4F-AE343F227B84}"/>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C227-4F7E-8F4F-AE343F227B84}"/>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C227-4F7E-8F4F-AE343F227B84}"/>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C227-4F7E-8F4F-AE343F227B84}"/>
                  </c:ext>
                </c:extLst>
              </c15:ser>
            </c15:filteredScatterSeries>
          </c:ext>
        </c:extLst>
      </c:scatterChart>
      <c:valAx>
        <c:axId val="1378956335"/>
        <c:scaling>
          <c:orientation val="minMax"/>
          <c:max val="3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legend>
      <c:legendPos val="b"/>
      <c:layout>
        <c:manualLayout>
          <c:xMode val="edge"/>
          <c:yMode val="edge"/>
          <c:x val="0.57143234373125751"/>
          <c:y val="0.14224653004215362"/>
          <c:w val="0.34201317440595363"/>
          <c:h val="0.270171534181699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59C42-A429-47D2-BAD0-5054FBA5FBCA}" type="datetimeFigureOut">
              <a:rPr kumimoji="1" lang="ja-JP" altLang="en-US" smtClean="0"/>
              <a:t>2024/10/12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F2A14-61EB-415A-BAFD-914A8086F740}" type="slidenum">
              <a:rPr kumimoji="1" lang="ja-JP" altLang="en-US" smtClean="0"/>
              <a:t>‹#›</a:t>
            </a:fld>
            <a:endParaRPr kumimoji="1" lang="ja-JP" altLang="en-US"/>
          </a:p>
        </p:txBody>
      </p:sp>
    </p:spTree>
    <p:extLst>
      <p:ext uri="{BB962C8B-B14F-4D97-AF65-F5344CB8AC3E}">
        <p14:creationId xmlns:p14="http://schemas.microsoft.com/office/powerpoint/2010/main" val="1710359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線量測定において関心領域の線量をつまり一次光子の線量を正確に求めることが重要となる。しかし、核種１２３</a:t>
            </a:r>
            <a:r>
              <a:rPr kumimoji="1" lang="en-US" altLang="ja-JP" dirty="0"/>
              <a:t>I</a:t>
            </a:r>
            <a:r>
              <a:rPr kumimoji="1" lang="ja-JP" altLang="en-US" dirty="0"/>
              <a:t>を低エネルギー高分解能コリメータを用いてデータ収集を行うと、メインエネルギーピークの</a:t>
            </a:r>
            <a:r>
              <a:rPr kumimoji="1" lang="en-US" altLang="ja-JP" dirty="0"/>
              <a:t>159kev</a:t>
            </a:r>
            <a:r>
              <a:rPr kumimoji="1" lang="ja-JP" altLang="en-US" dirty="0"/>
              <a:t>よりも大きなエネルギーを持つ光子、それはわずか１％に過ぎない光子であるが、その光子が２次光子となり画像化すべき１５９</a:t>
            </a:r>
            <a:r>
              <a:rPr kumimoji="1" lang="en-US" altLang="ja-JP" dirty="0" err="1"/>
              <a:t>kev</a:t>
            </a:r>
            <a:r>
              <a:rPr kumimoji="1" lang="ja-JP" altLang="en-US" dirty="0"/>
              <a:t>のエネルギー帯域に大きな影響を及ぼすことになります。これは定量的な線量測定を行う際とても重要な因子となり、そのために</a:t>
            </a:r>
            <a:r>
              <a:rPr kumimoji="1" lang="en-US" altLang="ja-JP" dirty="0"/>
              <a:t>triple-energy-window</a:t>
            </a:r>
            <a:r>
              <a:rPr kumimoji="1" lang="ja-JP" altLang="en-US" dirty="0"/>
              <a:t>法などでこの２次光子成分の補正が必要となっています。つまり、低エネルギー高分解能コリメータで線量測定を行う際は、この</a:t>
            </a:r>
            <a:r>
              <a:rPr kumimoji="1" lang="en-US" altLang="ja-JP" dirty="0"/>
              <a:t>triple-energy-window</a:t>
            </a:r>
            <a:r>
              <a:rPr kumimoji="1" lang="ja-JP" altLang="en-US" dirty="0"/>
              <a:t>法の設定が重要となってくると考えられます。</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2</a:t>
            </a:fld>
            <a:endParaRPr kumimoji="1" lang="ja-JP" altLang="en-US"/>
          </a:p>
        </p:txBody>
      </p:sp>
    </p:spTree>
    <p:extLst>
      <p:ext uri="{BB962C8B-B14F-4D97-AF65-F5344CB8AC3E}">
        <p14:creationId xmlns:p14="http://schemas.microsoft.com/office/powerpoint/2010/main" val="18138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モンテカルロシミュレーションを用いることで実際に取得することのできないそれぞれのイベント成分を分離してスペクトル成分やあるエネルギー帯域の画像成分として取得することができる。スライドには、円柱ファントムを取得した際のスペクトル成分と各イベントの投影画像を示している。赤枠はすべてのイベント成分であり、通常の臨床において私たちが取得している画像です。黄色い枠は本来私たちが求めている一次成分の画像です。つまり、線源から人体やコリメータなどと干渉せずに検出された光子による投影画像です。緑色の枠は線源から放出されて何らかの相互作用をしてから検出された光子、</a:t>
            </a:r>
            <a:r>
              <a:rPr kumimoji="1" lang="en-US" altLang="ja-JP" dirty="0"/>
              <a:t>2</a:t>
            </a:r>
            <a:r>
              <a:rPr kumimoji="1" lang="ja-JP" altLang="en-US" dirty="0"/>
              <a:t>次成分の投影画像です。さらに、緑色の点線枠は</a:t>
            </a:r>
            <a:r>
              <a:rPr kumimoji="1" lang="en-US" altLang="ja-JP" dirty="0"/>
              <a:t>2</a:t>
            </a:r>
            <a:r>
              <a:rPr kumimoji="1" lang="ja-JP" altLang="en-US" dirty="0"/>
              <a:t>次光子成分の中で、コリメータを貫通した成分の画像です。このように、モンテカルロシミュレーションを用いることで、様々なイベントの情報を取得でき、線量測定などに用いる</a:t>
            </a:r>
            <a:r>
              <a:rPr kumimoji="1" lang="en-US" altLang="ja-JP" dirty="0"/>
              <a:t>tew</a:t>
            </a:r>
            <a:r>
              <a:rPr kumimoji="1" lang="ja-JP" altLang="en-US" dirty="0"/>
              <a:t>法の検討を行う際、とても有用なツールとなる。</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3</a:t>
            </a:fld>
            <a:endParaRPr kumimoji="1" lang="ja-JP" altLang="en-US"/>
          </a:p>
        </p:txBody>
      </p:sp>
    </p:spTree>
    <p:extLst>
      <p:ext uri="{BB962C8B-B14F-4D97-AF65-F5344CB8AC3E}">
        <p14:creationId xmlns:p14="http://schemas.microsoft.com/office/powerpoint/2010/main" val="202887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そこで、我々</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4</a:t>
            </a:fld>
            <a:endParaRPr kumimoji="1" lang="ja-JP" altLang="en-US"/>
          </a:p>
        </p:txBody>
      </p:sp>
    </p:spTree>
    <p:extLst>
      <p:ext uri="{BB962C8B-B14F-4D97-AF65-F5344CB8AC3E}">
        <p14:creationId xmlns:p14="http://schemas.microsoft.com/office/powerpoint/2010/main" val="326033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11</a:t>
            </a:fld>
            <a:endParaRPr kumimoji="1" lang="ja-JP" altLang="en-US"/>
          </a:p>
        </p:txBody>
      </p:sp>
    </p:spTree>
    <p:extLst>
      <p:ext uri="{BB962C8B-B14F-4D97-AF65-F5344CB8AC3E}">
        <p14:creationId xmlns:p14="http://schemas.microsoft.com/office/powerpoint/2010/main" val="1560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12</a:t>
            </a:fld>
            <a:endParaRPr kumimoji="1" lang="ja-JP" altLang="en-US"/>
          </a:p>
        </p:txBody>
      </p:sp>
    </p:spTree>
    <p:extLst>
      <p:ext uri="{BB962C8B-B14F-4D97-AF65-F5344CB8AC3E}">
        <p14:creationId xmlns:p14="http://schemas.microsoft.com/office/powerpoint/2010/main" val="287178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13</a:t>
            </a:fld>
            <a:endParaRPr kumimoji="1" lang="ja-JP" altLang="en-US"/>
          </a:p>
        </p:txBody>
      </p:sp>
    </p:spTree>
    <p:extLst>
      <p:ext uri="{BB962C8B-B14F-4D97-AF65-F5344CB8AC3E}">
        <p14:creationId xmlns:p14="http://schemas.microsoft.com/office/powerpoint/2010/main" val="405740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14</a:t>
            </a:fld>
            <a:endParaRPr kumimoji="1" lang="ja-JP" altLang="en-US"/>
          </a:p>
        </p:txBody>
      </p:sp>
    </p:spTree>
    <p:extLst>
      <p:ext uri="{BB962C8B-B14F-4D97-AF65-F5344CB8AC3E}">
        <p14:creationId xmlns:p14="http://schemas.microsoft.com/office/powerpoint/2010/main" val="2360978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gradFill>
          <a:gsLst>
            <a:gs pos="0">
              <a:schemeClr val="accent1">
                <a:lumMod val="50000"/>
              </a:schemeClr>
            </a:gs>
            <a:gs pos="23000">
              <a:schemeClr val="accent1">
                <a:lumMod val="50000"/>
              </a:schemeClr>
            </a:gs>
            <a:gs pos="100000">
              <a:srgbClr val="154D7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76A1B-B88D-C74D-7B8F-3479385EE8C1}"/>
              </a:ext>
            </a:extLst>
          </p:cNvPr>
          <p:cNvSpPr>
            <a:spLocks noGrp="1"/>
          </p:cNvSpPr>
          <p:nvPr>
            <p:ph type="ctrTitle"/>
          </p:nvPr>
        </p:nvSpPr>
        <p:spPr>
          <a:xfrm>
            <a:off x="1524000" y="1122363"/>
            <a:ext cx="9144000" cy="2387600"/>
          </a:xfrm>
          <a:ln>
            <a:noFill/>
          </a:ln>
        </p:spPr>
        <p:txBody>
          <a:bodyPr anchor="b"/>
          <a:lstStyle>
            <a:lvl1pPr algn="ctr">
              <a:defRPr sz="6000">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3C0B960-E405-4E70-890D-9D407BEC42F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13B01B-5642-206B-1F29-D71F3B812988}"/>
              </a:ext>
            </a:extLst>
          </p:cNvPr>
          <p:cNvSpPr>
            <a:spLocks noGrp="1"/>
          </p:cNvSpPr>
          <p:nvPr>
            <p:ph type="dt" sz="half" idx="10"/>
          </p:nvPr>
        </p:nvSpPr>
        <p:spPr/>
        <p:txBody>
          <a:bodyPr/>
          <a:lstStyle>
            <a:lvl1pPr>
              <a:defRPr>
                <a:solidFill>
                  <a:schemeClr val="bg1"/>
                </a:solidFill>
              </a:defRPr>
            </a:lvl1pPr>
          </a:lstStyle>
          <a:p>
            <a:fld id="{F8121DAA-21F6-4952-A04F-13CC3C2FCB3F}" type="datetimeFigureOut">
              <a:rPr lang="ja-JP" altLang="en-US" smtClean="0"/>
              <a:pPr/>
              <a:t>2024/10/12</a:t>
            </a:fld>
            <a:endParaRPr lang="ja-JP" altLang="en-US"/>
          </a:p>
        </p:txBody>
      </p:sp>
      <p:sp>
        <p:nvSpPr>
          <p:cNvPr id="5" name="フッター プレースホルダー 4">
            <a:extLst>
              <a:ext uri="{FF2B5EF4-FFF2-40B4-BE49-F238E27FC236}">
                <a16:creationId xmlns:a16="http://schemas.microsoft.com/office/drawing/2014/main" id="{902EB9A1-068A-6FEF-CB4A-A6188CEB01D4}"/>
              </a:ext>
            </a:extLst>
          </p:cNvPr>
          <p:cNvSpPr>
            <a:spLocks noGrp="1"/>
          </p:cNvSpPr>
          <p:nvPr>
            <p:ph type="ftr" sz="quarter" idx="11"/>
          </p:nvPr>
        </p:nvSpPr>
        <p:spPr/>
        <p:txBody>
          <a:bodyPr/>
          <a:lstStyle>
            <a:lvl1pPr>
              <a:defRPr>
                <a:solidFill>
                  <a:schemeClr val="bg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15F50E05-0C7D-8B34-7DA3-487F1AC24B55}"/>
              </a:ext>
            </a:extLst>
          </p:cNvPr>
          <p:cNvSpPr>
            <a:spLocks noGrp="1"/>
          </p:cNvSpPr>
          <p:nvPr>
            <p:ph type="sldNum" sz="quarter" idx="12"/>
          </p:nvPr>
        </p:nvSpPr>
        <p:spPr/>
        <p:txBody>
          <a:bodyPr/>
          <a:lstStyle>
            <a:lvl1pPr>
              <a:defRPr>
                <a:solidFill>
                  <a:schemeClr val="bg1"/>
                </a:solidFill>
              </a:defRPr>
            </a:lvl1pPr>
          </a:lstStyle>
          <a:p>
            <a:fld id="{CB18C6AA-6C8D-4905-8693-1FC5E6EEE344}" type="slidenum">
              <a:rPr lang="ja-JP" altLang="en-US" smtClean="0"/>
              <a:pPr/>
              <a:t>‹#›</a:t>
            </a:fld>
            <a:endParaRPr lang="ja-JP" altLang="en-US"/>
          </a:p>
        </p:txBody>
      </p:sp>
    </p:spTree>
    <p:extLst>
      <p:ext uri="{BB962C8B-B14F-4D97-AF65-F5344CB8AC3E}">
        <p14:creationId xmlns:p14="http://schemas.microsoft.com/office/powerpoint/2010/main" val="214931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B54E1-E388-BC76-41DD-ED9C41DB63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89FF67-1C36-5429-335C-56A50053CFA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7FF7C34-680E-7D98-0698-67CA1DC0FDE6}"/>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5" name="フッター プレースホルダー 4">
            <a:extLst>
              <a:ext uri="{FF2B5EF4-FFF2-40B4-BE49-F238E27FC236}">
                <a16:creationId xmlns:a16="http://schemas.microsoft.com/office/drawing/2014/main" id="{C0CDB764-4931-E61A-F9CB-7DB8F0A31C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68DF96-CE03-FC78-5180-F7604C41454D}"/>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66697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BFBA04D-B826-64D6-D64C-5F1E0FFD789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6899458-F66D-E1CB-D497-943C84D68B3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5ED817-6B57-DAFC-8586-F92C4DD7F25F}"/>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5" name="フッター プレースホルダー 4">
            <a:extLst>
              <a:ext uri="{FF2B5EF4-FFF2-40B4-BE49-F238E27FC236}">
                <a16:creationId xmlns:a16="http://schemas.microsoft.com/office/drawing/2014/main" id="{6A8CF9D0-E6D2-33D9-2678-7BAD0204F7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9B7F5C-8436-FBE0-D2A8-A01DCD62A37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73439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1102D5-EB9B-43A4-0F89-A4FBB2BEC55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C6F0D6-A4B7-5D1C-9D9D-130896F7678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E4D234-C8A9-86C7-6F63-DEC58A910364}"/>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5" name="フッター プレースホルダー 4">
            <a:extLst>
              <a:ext uri="{FF2B5EF4-FFF2-40B4-BE49-F238E27FC236}">
                <a16:creationId xmlns:a16="http://schemas.microsoft.com/office/drawing/2014/main" id="{B001ECB4-F2C8-0E78-7421-E687368A6E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EADEE0-C0DB-8268-4780-EABA3A71E831}"/>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223612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1D9AC-4475-6FEA-D984-3E3C1B11CFA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121174-9335-FB08-9810-B811BF29D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A2DE7C2-C48C-C235-0146-EBEF78165F07}"/>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5" name="フッター プレースホルダー 4">
            <a:extLst>
              <a:ext uri="{FF2B5EF4-FFF2-40B4-BE49-F238E27FC236}">
                <a16:creationId xmlns:a16="http://schemas.microsoft.com/office/drawing/2014/main" id="{3EC5EA18-6858-6D8F-1A61-541F569D63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93CDB5-F15F-F2DD-7DA4-AB2DD94E7D7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8039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AA0CD-403B-2AE1-3FD1-5445F46659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D7EAC1-057D-7D28-DA1F-CAAFCFD824D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E042CE9-E552-A0AF-7B11-F87B1A88174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CC6EE30-E6FC-537C-F3BF-A76C58CECDB3}"/>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6" name="フッター プレースホルダー 5">
            <a:extLst>
              <a:ext uri="{FF2B5EF4-FFF2-40B4-BE49-F238E27FC236}">
                <a16:creationId xmlns:a16="http://schemas.microsoft.com/office/drawing/2014/main" id="{7430D673-2924-5583-C82D-586E24D03D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6F8DE5-CC7C-D620-19AA-89FDEDBCF671}"/>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57574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D2707-E69C-0811-DD52-4A684CF05BA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92050A-00D8-D005-C30A-A6413C57D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7F01891-C43F-DDCA-F9C1-0A313614F47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C57EFB-77AA-5DCD-7BB1-B4F1F635F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28F4CEF-BE30-9C72-E91B-94A02CB1BD6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8BD504A-4227-F03B-60FC-371CD4FB8BF2}"/>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8" name="フッター プレースホルダー 7">
            <a:extLst>
              <a:ext uri="{FF2B5EF4-FFF2-40B4-BE49-F238E27FC236}">
                <a16:creationId xmlns:a16="http://schemas.microsoft.com/office/drawing/2014/main" id="{A28F2939-0B50-B5D9-C674-E46DA53355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FD59706-6DE4-E23C-0003-E13926C176C9}"/>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55285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219B78-7967-26C9-D146-47A319CA17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DC01F4-D610-A11A-0570-B0326BDB3A8A}"/>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4" name="フッター プレースホルダー 3">
            <a:extLst>
              <a:ext uri="{FF2B5EF4-FFF2-40B4-BE49-F238E27FC236}">
                <a16:creationId xmlns:a16="http://schemas.microsoft.com/office/drawing/2014/main" id="{A01AD91F-4A02-97F9-098A-978C22EE7B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D3A3EAF-A79C-3EA2-ECC2-54FDC2DCD3C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48810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145309D-5753-0FDA-21BB-F1489513935D}"/>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3" name="フッター プレースホルダー 2">
            <a:extLst>
              <a:ext uri="{FF2B5EF4-FFF2-40B4-BE49-F238E27FC236}">
                <a16:creationId xmlns:a16="http://schemas.microsoft.com/office/drawing/2014/main" id="{F57DA462-43F6-A094-71AF-0B13D72A299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3CF6766-373E-B13A-6B4C-1CB40E3D0D9A}"/>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236288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19462-7150-4A1F-AAEC-4C86AD45C5E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7CF485-9853-1060-1A34-D6959DE79E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1ABC1A-0B3B-804D-73B5-D5D7A5088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9FC14E9-AEC2-D0D1-704D-CDCC42F2E042}"/>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6" name="フッター プレースホルダー 5">
            <a:extLst>
              <a:ext uri="{FF2B5EF4-FFF2-40B4-BE49-F238E27FC236}">
                <a16:creationId xmlns:a16="http://schemas.microsoft.com/office/drawing/2014/main" id="{9A2D958F-F89A-B807-AFF1-4ED4E7D945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786A73-70DD-2403-52BD-7B06C18B7F68}"/>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158539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32F34-FB6C-D939-67B9-E9FE728BB3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3B145FD-0FA3-4697-B0DC-1591F93A4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0982FF2-E1EE-03D5-0FCA-AD0DCCF41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21F6F61-C842-648F-73D6-A84B54921403}"/>
              </a:ext>
            </a:extLst>
          </p:cNvPr>
          <p:cNvSpPr>
            <a:spLocks noGrp="1"/>
          </p:cNvSpPr>
          <p:nvPr>
            <p:ph type="dt" sz="half" idx="10"/>
          </p:nvPr>
        </p:nvSpPr>
        <p:spPr/>
        <p:txBody>
          <a:bodyPr/>
          <a:lstStyle/>
          <a:p>
            <a:fld id="{F8121DAA-21F6-4952-A04F-13CC3C2FCB3F}" type="datetimeFigureOut">
              <a:rPr kumimoji="1" lang="ja-JP" altLang="en-US" smtClean="0"/>
              <a:t>2024/10/12</a:t>
            </a:fld>
            <a:endParaRPr kumimoji="1" lang="ja-JP" altLang="en-US"/>
          </a:p>
        </p:txBody>
      </p:sp>
      <p:sp>
        <p:nvSpPr>
          <p:cNvPr id="6" name="フッター プレースホルダー 5">
            <a:extLst>
              <a:ext uri="{FF2B5EF4-FFF2-40B4-BE49-F238E27FC236}">
                <a16:creationId xmlns:a16="http://schemas.microsoft.com/office/drawing/2014/main" id="{F73ADB48-A8B5-C9A8-A380-76350FB7B4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E09F16E-433C-F395-741A-22F0EA2DF2E5}"/>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67129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0"/>
              </a:schemeClr>
            </a:gs>
            <a:gs pos="23000">
              <a:schemeClr val="accent1">
                <a:lumMod val="50000"/>
              </a:schemeClr>
            </a:gs>
            <a:gs pos="100000">
              <a:srgbClr val="154D7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6CE078C-E779-A123-6D9F-FCAEE86F1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85FB9C-468C-D220-C9BC-BA4547226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AA7358-7915-D343-5145-F087E711E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F8121DAA-21F6-4952-A04F-13CC3C2FCB3F}" type="datetimeFigureOut">
              <a:rPr lang="ja-JP" altLang="en-US" smtClean="0"/>
              <a:pPr/>
              <a:t>2024/10/12</a:t>
            </a:fld>
            <a:endParaRPr lang="ja-JP" altLang="en-US"/>
          </a:p>
        </p:txBody>
      </p:sp>
      <p:sp>
        <p:nvSpPr>
          <p:cNvPr id="5" name="フッター プレースホルダー 4">
            <a:extLst>
              <a:ext uri="{FF2B5EF4-FFF2-40B4-BE49-F238E27FC236}">
                <a16:creationId xmlns:a16="http://schemas.microsoft.com/office/drawing/2014/main" id="{2FFDBF50-3B4D-9B38-952E-99C0D1CC7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037F4021-E0A4-B07E-7E21-36D132946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B18C6AA-6C8D-4905-8693-1FC5E6EEE344}" type="slidenum">
              <a:rPr lang="ja-JP" altLang="en-US" smtClean="0"/>
              <a:pPr/>
              <a:t>‹#›</a:t>
            </a:fld>
            <a:endParaRPr lang="ja-JP" altLang="en-US"/>
          </a:p>
        </p:txBody>
      </p:sp>
    </p:spTree>
    <p:extLst>
      <p:ext uri="{BB962C8B-B14F-4D97-AF65-F5344CB8AC3E}">
        <p14:creationId xmlns:p14="http://schemas.microsoft.com/office/powerpoint/2010/main" val="341416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12" Type="http://schemas.openxmlformats.org/officeDocument/2006/relationships/chart" Target="../charts/chart18.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hart" Target="../charts/chart12.xml"/><Relationship Id="rId11" Type="http://schemas.openxmlformats.org/officeDocument/2006/relationships/chart" Target="../charts/chart17.xml"/><Relationship Id="rId5" Type="http://schemas.openxmlformats.org/officeDocument/2006/relationships/chart" Target="../charts/chart11.xml"/><Relationship Id="rId10" Type="http://schemas.openxmlformats.org/officeDocument/2006/relationships/chart" Target="../charts/chart16.xml"/><Relationship Id="rId4" Type="http://schemas.openxmlformats.org/officeDocument/2006/relationships/chart" Target="../charts/chart10.xml"/><Relationship Id="rId9" Type="http://schemas.openxmlformats.org/officeDocument/2006/relationships/chart" Target="../charts/char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23000">
              <a:schemeClr val="accent1">
                <a:lumMod val="50000"/>
              </a:schemeClr>
            </a:gs>
            <a:gs pos="100000">
              <a:srgbClr val="154D7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DA12D6-2E60-5739-B554-63E51B3A7223}"/>
              </a:ext>
            </a:extLst>
          </p:cNvPr>
          <p:cNvSpPr>
            <a:spLocks noGrp="1"/>
          </p:cNvSpPr>
          <p:nvPr>
            <p:ph type="ctrTitle"/>
          </p:nvPr>
        </p:nvSpPr>
        <p:spPr/>
        <p:txBody>
          <a:bodyPr/>
          <a:lstStyle/>
          <a:p>
            <a:r>
              <a:rPr kumimoji="1" lang="en-US" altLang="ja-JP" dirty="0"/>
              <a:t>123I</a:t>
            </a:r>
            <a:r>
              <a:rPr kumimoji="1" lang="ja-JP" altLang="en-US" dirty="0"/>
              <a:t>線量測定における</a:t>
            </a:r>
            <a:r>
              <a:rPr kumimoji="1" lang="en-US" altLang="ja-JP" dirty="0"/>
              <a:t>TEW</a:t>
            </a:r>
            <a:r>
              <a:rPr kumimoji="1" lang="ja-JP" altLang="en-US" dirty="0"/>
              <a:t>の影響</a:t>
            </a:r>
          </a:p>
        </p:txBody>
      </p:sp>
      <p:sp>
        <p:nvSpPr>
          <p:cNvPr id="3" name="字幕 2">
            <a:extLst>
              <a:ext uri="{FF2B5EF4-FFF2-40B4-BE49-F238E27FC236}">
                <a16:creationId xmlns:a16="http://schemas.microsoft.com/office/drawing/2014/main" id="{F9B5FB9A-23CF-9110-F0D2-914E9A540795}"/>
              </a:ext>
            </a:extLst>
          </p:cNvPr>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080211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p:txBody>
          <a:bodyPr/>
          <a:lstStyle/>
          <a:p>
            <a:r>
              <a:rPr kumimoji="1" lang="ja-JP" altLang="en-US" dirty="0"/>
              <a:t>方法：円柱ファントムにおける線量測定</a:t>
            </a:r>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extLst>
              <p:ext uri="{D42A27DB-BD31-4B8C-83A1-F6EECF244321}">
                <p14:modId xmlns:p14="http://schemas.microsoft.com/office/powerpoint/2010/main" val="336790876"/>
              </p:ext>
            </p:extLst>
          </p:nvPr>
        </p:nvGraphicFramePr>
        <p:xfrm>
          <a:off x="838200" y="1825625"/>
          <a:ext cx="9334500" cy="4663440"/>
        </p:xfrm>
        <a:graphic>
          <a:graphicData uri="http://schemas.openxmlformats.org/drawingml/2006/table">
            <a:tbl>
              <a:tblPr>
                <a:tableStyleId>{5C22544A-7EE6-4342-B048-85BDC9FD1C3A}</a:tableStyleId>
              </a:tblPr>
              <a:tblGrid>
                <a:gridCol w="3237399">
                  <a:extLst>
                    <a:ext uri="{9D8B030D-6E8A-4147-A177-3AD203B41FA5}">
                      <a16:colId xmlns:a16="http://schemas.microsoft.com/office/drawing/2014/main" val="3135234775"/>
                    </a:ext>
                  </a:extLst>
                </a:gridCol>
                <a:gridCol w="6097101">
                  <a:extLst>
                    <a:ext uri="{9D8B030D-6E8A-4147-A177-3AD203B41FA5}">
                      <a16:colId xmlns:a16="http://schemas.microsoft.com/office/drawing/2014/main" val="2184285215"/>
                    </a:ext>
                  </a:extLst>
                </a:gridCol>
              </a:tblGrid>
              <a:tr h="370840">
                <a:tc gridSpan="2">
                  <a:txBody>
                    <a:bodyPr/>
                    <a:lstStyle/>
                    <a:p>
                      <a:pPr algn="l"/>
                      <a:r>
                        <a:rPr kumimoji="1" lang="ja-JP" altLang="en-US" sz="2800" dirty="0">
                          <a:solidFill>
                            <a:schemeClr val="bg1"/>
                          </a:solidFill>
                        </a:rPr>
                        <a:t>円柱ファントムによる</a:t>
                      </a:r>
                      <a:r>
                        <a:rPr kumimoji="1" lang="en-US" altLang="ja-JP" sz="2800" dirty="0">
                          <a:solidFill>
                            <a:schemeClr val="bg1"/>
                          </a:solidFill>
                        </a:rPr>
                        <a:t>SPECT</a:t>
                      </a:r>
                      <a:r>
                        <a:rPr kumimoji="1" lang="ja-JP" altLang="en-US" sz="2800" dirty="0">
                          <a:solidFill>
                            <a:schemeClr val="bg1"/>
                          </a:solidFill>
                        </a:rPr>
                        <a:t>収集</a:t>
                      </a:r>
                      <a:endParaRPr kumimoji="1" lang="en-US" altLang="ja-JP"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oFill/>
                  </a:tcPr>
                </a:tc>
                <a:extLst>
                  <a:ext uri="{0D108BD9-81ED-4DB2-BD59-A6C34878D82A}">
                    <a16:rowId xmlns:a16="http://schemas.microsoft.com/office/drawing/2014/main" val="2160118948"/>
                  </a:ext>
                </a:extLst>
              </a:tr>
              <a:tr h="370840">
                <a:tc>
                  <a:txBody>
                    <a:bodyPr/>
                    <a:lstStyle/>
                    <a:p>
                      <a:r>
                        <a:rPr kumimoji="1" lang="ja-JP" altLang="en-US" sz="28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50MBq</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8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128 * 128</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800" dirty="0">
                          <a:solidFill>
                            <a:schemeClr val="bg1"/>
                          </a:solidFill>
                        </a:rPr>
                        <a:t>ピクセルサイズ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0.33cm</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385831"/>
                  </a:ext>
                </a:extLst>
              </a:tr>
              <a:tr h="370840">
                <a:tc>
                  <a:txBody>
                    <a:bodyPr/>
                    <a:lstStyle/>
                    <a:p>
                      <a:r>
                        <a:rPr kumimoji="1" lang="ja-JP" altLang="en-US" sz="28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15cm</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800" dirty="0">
                          <a:solidFill>
                            <a:schemeClr val="bg1"/>
                          </a:solidFill>
                        </a:rPr>
                        <a:t>投影数</a:t>
                      </a:r>
                      <a:r>
                        <a:rPr kumimoji="1" lang="en-US" altLang="ja-JP" sz="2800" dirty="0">
                          <a:solidFill>
                            <a:schemeClr val="bg1"/>
                          </a:solidFill>
                        </a:rPr>
                        <a:t>/</a:t>
                      </a:r>
                      <a:r>
                        <a:rPr kumimoji="1" lang="ja-JP" altLang="en-US" sz="28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72projections / 5°</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8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OSEM(iteration : 10, subset : 8)</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sz="2800" dirty="0">
                          <a:solidFill>
                            <a:schemeClr val="bg1"/>
                          </a:solidFill>
                        </a:rPr>
                        <a:t>　</a:t>
                      </a:r>
                      <a:r>
                        <a:rPr kumimoji="1" lang="en-US" altLang="ja-JP" sz="2800" dirty="0" err="1">
                          <a:solidFill>
                            <a:schemeClr val="bg1"/>
                          </a:solidFill>
                        </a:rPr>
                        <a:t>psf</a:t>
                      </a:r>
                      <a:r>
                        <a:rPr kumimoji="1" lang="ja-JP" altLang="en-US" sz="2800" dirty="0">
                          <a:solidFill>
                            <a:schemeClr val="bg1"/>
                          </a:solidFill>
                        </a:rPr>
                        <a:t>補正あり</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7810707"/>
                  </a:ext>
                </a:extLst>
              </a:tr>
              <a:tr h="370840">
                <a:tc>
                  <a:txBody>
                    <a:bodyPr/>
                    <a:lstStyle/>
                    <a:p>
                      <a:r>
                        <a:rPr kumimoji="1" lang="en-US" altLang="ja-JP" sz="2800" dirty="0">
                          <a:solidFill>
                            <a:schemeClr val="bg1"/>
                          </a:solidFill>
                        </a:rPr>
                        <a:t>VOI</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3㎝(</a:t>
                      </a:r>
                      <a:r>
                        <a:rPr kumimoji="1" lang="ja-JP" altLang="en-US" sz="2800" dirty="0">
                          <a:solidFill>
                            <a:schemeClr val="bg1"/>
                          </a:solidFill>
                        </a:rPr>
                        <a:t>半径</a:t>
                      </a:r>
                      <a:r>
                        <a:rPr kumimoji="1" lang="en-US" altLang="ja-JP" sz="2800" dirty="0">
                          <a:solidFill>
                            <a:schemeClr val="bg1"/>
                          </a:solidFill>
                        </a:rPr>
                        <a:t>)</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spTree>
    <p:extLst>
      <p:ext uri="{BB962C8B-B14F-4D97-AF65-F5344CB8AC3E}">
        <p14:creationId xmlns:p14="http://schemas.microsoft.com/office/powerpoint/2010/main" val="345685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3" name="表 2">
            <a:extLst>
              <a:ext uri="{FF2B5EF4-FFF2-40B4-BE49-F238E27FC236}">
                <a16:creationId xmlns:a16="http://schemas.microsoft.com/office/drawing/2014/main" id="{58AED412-3F5C-698B-25F3-6EED2F447E02}"/>
              </a:ext>
            </a:extLst>
          </p:cNvPr>
          <p:cNvGraphicFramePr>
            <a:graphicFrameLocks noGrp="1"/>
          </p:cNvGraphicFramePr>
          <p:nvPr>
            <p:extLst>
              <p:ext uri="{D42A27DB-BD31-4B8C-83A1-F6EECF244321}">
                <p14:modId xmlns:p14="http://schemas.microsoft.com/office/powerpoint/2010/main" val="3383258749"/>
              </p:ext>
            </p:extLst>
          </p:nvPr>
        </p:nvGraphicFramePr>
        <p:xfrm>
          <a:off x="665019" y="1690688"/>
          <a:ext cx="9735126" cy="2489200"/>
        </p:xfrm>
        <a:graphic>
          <a:graphicData uri="http://schemas.openxmlformats.org/drawingml/2006/table">
            <a:tbl>
              <a:tblPr firstRow="1" bandRow="1">
                <a:tableStyleId>{5C22544A-7EE6-4342-B048-85BDC9FD1C3A}</a:tableStyleId>
              </a:tblPr>
              <a:tblGrid>
                <a:gridCol w="1622521">
                  <a:extLst>
                    <a:ext uri="{9D8B030D-6E8A-4147-A177-3AD203B41FA5}">
                      <a16:colId xmlns:a16="http://schemas.microsoft.com/office/drawing/2014/main" val="1311246905"/>
                    </a:ext>
                  </a:extLst>
                </a:gridCol>
                <a:gridCol w="1622521">
                  <a:extLst>
                    <a:ext uri="{9D8B030D-6E8A-4147-A177-3AD203B41FA5}">
                      <a16:colId xmlns:a16="http://schemas.microsoft.com/office/drawing/2014/main" val="2655921229"/>
                    </a:ext>
                  </a:extLst>
                </a:gridCol>
                <a:gridCol w="1622521">
                  <a:extLst>
                    <a:ext uri="{9D8B030D-6E8A-4147-A177-3AD203B41FA5}">
                      <a16:colId xmlns:a16="http://schemas.microsoft.com/office/drawing/2014/main" val="18928130"/>
                    </a:ext>
                  </a:extLst>
                </a:gridCol>
                <a:gridCol w="1622521">
                  <a:extLst>
                    <a:ext uri="{9D8B030D-6E8A-4147-A177-3AD203B41FA5}">
                      <a16:colId xmlns:a16="http://schemas.microsoft.com/office/drawing/2014/main" val="3718222017"/>
                    </a:ext>
                  </a:extLst>
                </a:gridCol>
                <a:gridCol w="1622521">
                  <a:extLst>
                    <a:ext uri="{9D8B030D-6E8A-4147-A177-3AD203B41FA5}">
                      <a16:colId xmlns:a16="http://schemas.microsoft.com/office/drawing/2014/main" val="1383859464"/>
                    </a:ext>
                  </a:extLst>
                </a:gridCol>
                <a:gridCol w="1622521">
                  <a:extLst>
                    <a:ext uri="{9D8B030D-6E8A-4147-A177-3AD203B41FA5}">
                      <a16:colId xmlns:a16="http://schemas.microsoft.com/office/drawing/2014/main" val="2773944692"/>
                    </a:ext>
                  </a:extLst>
                </a:gridCol>
              </a:tblGrid>
              <a:tr h="320040">
                <a:tc>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gridSpan="3">
                  <a:txBody>
                    <a:bodyPr/>
                    <a:lstStyle/>
                    <a:p>
                      <a:r>
                        <a:rPr kumimoji="1" lang="ja-JP" altLang="en-US" dirty="0"/>
                        <a:t>キャリブレーションファクター</a:t>
                      </a:r>
                      <a:endParaRPr kumimoji="1" lang="en-US" altLang="ja-JP" dirty="0"/>
                    </a:p>
                    <a:p>
                      <a:r>
                        <a:rPr kumimoji="1" lang="en-US" altLang="ja-JP" dirty="0"/>
                        <a:t>CPS/MBq</a:t>
                      </a:r>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gridSpan="2">
                  <a:txBody>
                    <a:bodyPr/>
                    <a:lstStyle/>
                    <a:p>
                      <a:r>
                        <a:rPr kumimoji="1" lang="ja-JP" altLang="en-US" dirty="0"/>
                        <a:t>ファントムによる線量測定</a:t>
                      </a:r>
                      <a:endParaRPr kumimoji="1" lang="en-US" altLang="ja-JP" dirty="0"/>
                    </a:p>
                    <a:p>
                      <a:r>
                        <a:rPr kumimoji="1" lang="en-US" altLang="ja-JP" dirty="0"/>
                        <a:t>MBq/mL</a:t>
                      </a:r>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extLst>
                  <a:ext uri="{0D108BD9-81ED-4DB2-BD59-A6C34878D82A}">
                    <a16:rowId xmlns:a16="http://schemas.microsoft.com/office/drawing/2014/main" val="3782542478"/>
                  </a:ext>
                </a:extLst>
              </a:tr>
              <a:tr h="320040">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370840">
                <a:tc>
                  <a:txBody>
                    <a:bodyPr/>
                    <a:lstStyle/>
                    <a:p>
                      <a:r>
                        <a:rPr kumimoji="1" lang="en-US" altLang="ja-JP" dirty="0"/>
                        <a:t>15%±15%</a:t>
                      </a:r>
                      <a:endParaRPr kumimoji="1" lang="ja-JP" altLang="en-US" dirty="0"/>
                    </a:p>
                  </a:txBody>
                  <a:tcPr/>
                </a:tc>
                <a:tc>
                  <a:txBody>
                    <a:bodyPr/>
                    <a:lstStyle/>
                    <a:p>
                      <a:r>
                        <a:rPr kumimoji="1" lang="en-US" altLang="ja-JP" dirty="0"/>
                        <a:t>67.9</a:t>
                      </a:r>
                      <a:endParaRPr kumimoji="1" lang="ja-JP" altLang="en-US" dirty="0"/>
                    </a:p>
                  </a:txBody>
                  <a:tcPr/>
                </a:tc>
                <a:tc>
                  <a:txBody>
                    <a:bodyPr/>
                    <a:lstStyle/>
                    <a:p>
                      <a:r>
                        <a:rPr kumimoji="1" lang="en-US" altLang="ja-JP" dirty="0"/>
                        <a:t>75.5</a:t>
                      </a:r>
                      <a:endParaRPr kumimoji="1" lang="ja-JP" altLang="en-US" dirty="0"/>
                    </a:p>
                  </a:txBody>
                  <a:tcPr/>
                </a:tc>
                <a:tc>
                  <a:txBody>
                    <a:bodyPr/>
                    <a:lstStyle/>
                    <a:p>
                      <a:r>
                        <a:rPr kumimoji="1" lang="en-US" altLang="ja-JP" dirty="0"/>
                        <a:t>11.5</a:t>
                      </a:r>
                      <a:endParaRPr kumimoji="1" lang="ja-JP" altLang="en-US" dirty="0"/>
                    </a:p>
                  </a:txBody>
                  <a:tcPr/>
                </a:tc>
                <a:tc>
                  <a:txBody>
                    <a:bodyPr/>
                    <a:lstStyle/>
                    <a:p>
                      <a:r>
                        <a:rPr kumimoji="1" lang="en-US" altLang="ja-JP" dirty="0"/>
                        <a:t>57.4</a:t>
                      </a:r>
                      <a:endParaRPr kumimoji="1" lang="ja-JP" altLang="en-US" dirty="0"/>
                    </a:p>
                  </a:txBody>
                  <a:tcPr/>
                </a:tc>
                <a:tc>
                  <a:txBody>
                    <a:bodyPr/>
                    <a:lstStyle/>
                    <a:p>
                      <a:r>
                        <a:rPr kumimoji="1" lang="en-US" altLang="ja-JP" dirty="0"/>
                        <a:t>14.8</a:t>
                      </a:r>
                      <a:endParaRPr kumimoji="1" lang="ja-JP" altLang="en-US" dirty="0"/>
                    </a:p>
                  </a:txBody>
                  <a:tcPr/>
                </a:tc>
                <a:extLst>
                  <a:ext uri="{0D108BD9-81ED-4DB2-BD59-A6C34878D82A}">
                    <a16:rowId xmlns:a16="http://schemas.microsoft.com/office/drawing/2014/main" val="238237416"/>
                  </a:ext>
                </a:extLst>
              </a:tr>
              <a:tr h="370840">
                <a:tc>
                  <a:txBody>
                    <a:bodyPr/>
                    <a:lstStyle/>
                    <a:p>
                      <a:r>
                        <a:rPr kumimoji="1" lang="en-US" altLang="ja-JP" dirty="0"/>
                        <a:t>15%±  5%</a:t>
                      </a:r>
                      <a:endParaRPr kumimoji="1" lang="ja-JP" altLang="en-US" dirty="0"/>
                    </a:p>
                  </a:txBody>
                  <a:tcPr/>
                </a:tc>
                <a:tc>
                  <a:txBody>
                    <a:bodyPr/>
                    <a:lstStyle/>
                    <a:p>
                      <a:r>
                        <a:rPr kumimoji="1" lang="en-US" altLang="ja-JP" dirty="0"/>
                        <a:t>67.8</a:t>
                      </a:r>
                      <a:endParaRPr kumimoji="1" lang="ja-JP" altLang="en-US" dirty="0"/>
                    </a:p>
                  </a:txBody>
                  <a:tcPr/>
                </a:tc>
                <a:tc>
                  <a:txBody>
                    <a:bodyPr/>
                    <a:lstStyle/>
                    <a:p>
                      <a:r>
                        <a:rPr kumimoji="1" lang="en-US" altLang="ja-JP" dirty="0"/>
                        <a:t>68.8</a:t>
                      </a:r>
                      <a:endParaRPr kumimoji="1" lang="ja-JP" altLang="en-US" dirty="0"/>
                    </a:p>
                  </a:txBody>
                  <a:tcPr/>
                </a:tc>
                <a:tc>
                  <a:txBody>
                    <a:bodyPr/>
                    <a:lstStyle/>
                    <a:p>
                      <a:r>
                        <a:rPr kumimoji="1" lang="en-US" altLang="ja-JP" dirty="0"/>
                        <a:t>1.5</a:t>
                      </a:r>
                      <a:endParaRPr kumimoji="1" lang="ja-JP" altLang="en-US" dirty="0"/>
                    </a:p>
                  </a:txBody>
                  <a:tcPr/>
                </a:tc>
                <a:tc>
                  <a:txBody>
                    <a:bodyPr/>
                    <a:lstStyle/>
                    <a:p>
                      <a:r>
                        <a:rPr kumimoji="1" lang="en-US" altLang="ja-JP" dirty="0"/>
                        <a:t>59.5</a:t>
                      </a:r>
                      <a:endParaRPr kumimoji="1" lang="ja-JP" altLang="en-US" dirty="0"/>
                    </a:p>
                  </a:txBody>
                  <a:tcPr/>
                </a:tc>
                <a:tc>
                  <a:txBody>
                    <a:bodyPr/>
                    <a:lstStyle/>
                    <a:p>
                      <a:r>
                        <a:rPr kumimoji="1" lang="en-US" altLang="ja-JP" dirty="0"/>
                        <a:t>19.1</a:t>
                      </a:r>
                      <a:endParaRPr kumimoji="1" lang="ja-JP" altLang="en-US" dirty="0"/>
                    </a:p>
                  </a:txBody>
                  <a:tcPr/>
                </a:tc>
                <a:extLst>
                  <a:ext uri="{0D108BD9-81ED-4DB2-BD59-A6C34878D82A}">
                    <a16:rowId xmlns:a16="http://schemas.microsoft.com/office/drawing/2014/main" val="2462965065"/>
                  </a:ext>
                </a:extLst>
              </a:tr>
              <a:tr h="370840">
                <a:tc>
                  <a:txBody>
                    <a:bodyPr/>
                    <a:lstStyle/>
                    <a:p>
                      <a:r>
                        <a:rPr kumimoji="1" lang="en-US" altLang="ja-JP" dirty="0"/>
                        <a:t>20%±10%</a:t>
                      </a:r>
                      <a:endParaRPr kumimoji="1" lang="ja-JP" altLang="en-US" dirty="0"/>
                    </a:p>
                  </a:txBody>
                  <a:tcPr/>
                </a:tc>
                <a:tc>
                  <a:txBody>
                    <a:bodyPr/>
                    <a:lstStyle/>
                    <a:p>
                      <a:r>
                        <a:rPr kumimoji="1" lang="en-US" altLang="ja-JP" dirty="0"/>
                        <a:t>72.4</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17.7</a:t>
                      </a:r>
                      <a:endParaRPr kumimoji="1" lang="ja-JP" altLang="en-US" dirty="0"/>
                    </a:p>
                  </a:txBody>
                  <a:tcPr/>
                </a:tc>
                <a:tc>
                  <a:txBody>
                    <a:bodyPr/>
                    <a:lstStyle/>
                    <a:p>
                      <a:r>
                        <a:rPr kumimoji="1" lang="en-US" altLang="ja-JP" dirty="0"/>
                        <a:t>59.4</a:t>
                      </a:r>
                      <a:endParaRPr kumimoji="1" lang="ja-JP" altLang="en-US" dirty="0"/>
                    </a:p>
                  </a:txBody>
                  <a:tcPr/>
                </a:tc>
                <a:tc>
                  <a:txBody>
                    <a:bodyPr/>
                    <a:lstStyle/>
                    <a:p>
                      <a:r>
                        <a:rPr kumimoji="1" lang="en-US" altLang="ja-JP" dirty="0"/>
                        <a:t>18.8</a:t>
                      </a:r>
                      <a:endParaRPr kumimoji="1" lang="ja-JP" altLang="en-US" dirty="0"/>
                    </a:p>
                  </a:txBody>
                  <a:tcPr/>
                </a:tc>
                <a:extLst>
                  <a:ext uri="{0D108BD9-81ED-4DB2-BD59-A6C34878D82A}">
                    <a16:rowId xmlns:a16="http://schemas.microsoft.com/office/drawing/2014/main" val="2015819371"/>
                  </a:ext>
                </a:extLst>
              </a:tr>
              <a:tr h="370840">
                <a:tc>
                  <a:txBody>
                    <a:bodyPr/>
                    <a:lstStyle/>
                    <a:p>
                      <a:r>
                        <a:rPr kumimoji="1" lang="en-US" altLang="ja-JP" dirty="0"/>
                        <a:t>20%±  3%</a:t>
                      </a:r>
                      <a:endParaRPr kumimoji="1" lang="ja-JP" altLang="en-US" dirty="0"/>
                    </a:p>
                  </a:txBody>
                  <a:tcPr/>
                </a:tc>
                <a:tc>
                  <a:txBody>
                    <a:bodyPr/>
                    <a:lstStyle/>
                    <a:p>
                      <a:r>
                        <a:rPr kumimoji="1" lang="en-US" altLang="ja-JP" dirty="0"/>
                        <a:t>72.5</a:t>
                      </a:r>
                      <a:endParaRPr kumimoji="1" lang="ja-JP" altLang="en-US" dirty="0"/>
                    </a:p>
                  </a:txBody>
                  <a:tcPr/>
                </a:tc>
                <a:tc>
                  <a:txBody>
                    <a:bodyPr/>
                    <a:lstStyle/>
                    <a:p>
                      <a:r>
                        <a:rPr kumimoji="1" lang="en-US" altLang="ja-JP" dirty="0"/>
                        <a:t>79.0</a:t>
                      </a:r>
                      <a:endParaRPr kumimoji="1" lang="ja-JP" altLang="en-US" dirty="0"/>
                    </a:p>
                  </a:txBody>
                  <a:tcPr/>
                </a:tc>
                <a:tc>
                  <a:txBody>
                    <a:bodyPr/>
                    <a:lstStyle/>
                    <a:p>
                      <a:r>
                        <a:rPr kumimoji="1" lang="en-US" altLang="ja-JP" dirty="0"/>
                        <a:t>9.2</a:t>
                      </a:r>
                      <a:endParaRPr kumimoji="1" lang="ja-JP" altLang="en-US" dirty="0"/>
                    </a:p>
                  </a:txBody>
                  <a:tcPr/>
                </a:tc>
                <a:tc>
                  <a:txBody>
                    <a:bodyPr/>
                    <a:lstStyle/>
                    <a:p>
                      <a:r>
                        <a:rPr kumimoji="1" lang="en-US" altLang="ja-JP" dirty="0"/>
                        <a:t>65.1</a:t>
                      </a:r>
                      <a:endParaRPr kumimoji="1" lang="ja-JP" altLang="en-US" dirty="0"/>
                    </a:p>
                  </a:txBody>
                  <a:tcPr/>
                </a:tc>
                <a:tc>
                  <a:txBody>
                    <a:bodyPr/>
                    <a:lstStyle/>
                    <a:p>
                      <a:r>
                        <a:rPr kumimoji="1" lang="en-US" altLang="ja-JP" dirty="0"/>
                        <a:t>30.1</a:t>
                      </a:r>
                      <a:endParaRPr kumimoji="1" lang="ja-JP" altLang="en-US" dirty="0"/>
                    </a:p>
                  </a:txBody>
                  <a:tcPr/>
                </a:tc>
                <a:extLst>
                  <a:ext uri="{0D108BD9-81ED-4DB2-BD59-A6C34878D82A}">
                    <a16:rowId xmlns:a16="http://schemas.microsoft.com/office/drawing/2014/main" val="4134152873"/>
                  </a:ext>
                </a:extLst>
              </a:tr>
            </a:tbl>
          </a:graphicData>
        </a:graphic>
      </p:graphicFrame>
      <p:graphicFrame>
        <p:nvGraphicFramePr>
          <p:cNvPr id="6" name="表 5">
            <a:extLst>
              <a:ext uri="{FF2B5EF4-FFF2-40B4-BE49-F238E27FC236}">
                <a16:creationId xmlns:a16="http://schemas.microsoft.com/office/drawing/2014/main" id="{C5AB08D0-0338-C9A6-2007-7B5B8DC06F15}"/>
              </a:ext>
            </a:extLst>
          </p:cNvPr>
          <p:cNvGraphicFramePr>
            <a:graphicFrameLocks noGrp="1"/>
          </p:cNvGraphicFramePr>
          <p:nvPr>
            <p:extLst>
              <p:ext uri="{D42A27DB-BD31-4B8C-83A1-F6EECF244321}">
                <p14:modId xmlns:p14="http://schemas.microsoft.com/office/powerpoint/2010/main" val="2401823324"/>
              </p:ext>
            </p:extLst>
          </p:nvPr>
        </p:nvGraphicFramePr>
        <p:xfrm>
          <a:off x="238920" y="4368800"/>
          <a:ext cx="10733880" cy="2123440"/>
        </p:xfrm>
        <a:graphic>
          <a:graphicData uri="http://schemas.openxmlformats.org/drawingml/2006/table">
            <a:tbl>
              <a:tblPr firstRow="1" bandRow="1">
                <a:tableStyleId>{5C22544A-7EE6-4342-B048-85BDC9FD1C3A}</a:tableStyleId>
              </a:tblPr>
              <a:tblGrid>
                <a:gridCol w="2146776">
                  <a:extLst>
                    <a:ext uri="{9D8B030D-6E8A-4147-A177-3AD203B41FA5}">
                      <a16:colId xmlns:a16="http://schemas.microsoft.com/office/drawing/2014/main" val="1311246905"/>
                    </a:ext>
                  </a:extLst>
                </a:gridCol>
                <a:gridCol w="2146776">
                  <a:extLst>
                    <a:ext uri="{9D8B030D-6E8A-4147-A177-3AD203B41FA5}">
                      <a16:colId xmlns:a16="http://schemas.microsoft.com/office/drawing/2014/main" val="2655921229"/>
                    </a:ext>
                  </a:extLst>
                </a:gridCol>
                <a:gridCol w="2146776">
                  <a:extLst>
                    <a:ext uri="{9D8B030D-6E8A-4147-A177-3AD203B41FA5}">
                      <a16:colId xmlns:a16="http://schemas.microsoft.com/office/drawing/2014/main" val="18928130"/>
                    </a:ext>
                  </a:extLst>
                </a:gridCol>
                <a:gridCol w="2146776">
                  <a:extLst>
                    <a:ext uri="{9D8B030D-6E8A-4147-A177-3AD203B41FA5}">
                      <a16:colId xmlns:a16="http://schemas.microsoft.com/office/drawing/2014/main" val="3718222017"/>
                    </a:ext>
                  </a:extLst>
                </a:gridCol>
                <a:gridCol w="2146776">
                  <a:extLst>
                    <a:ext uri="{9D8B030D-6E8A-4147-A177-3AD203B41FA5}">
                      <a16:colId xmlns:a16="http://schemas.microsoft.com/office/drawing/2014/main" val="1037394460"/>
                    </a:ext>
                  </a:extLst>
                </a:gridCol>
              </a:tblGrid>
              <a:tr h="320040">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キャリブレーションファクター</a:t>
                      </a: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370840">
                <a:tc>
                  <a:txBody>
                    <a:bodyPr/>
                    <a:lstStyle/>
                    <a:p>
                      <a:r>
                        <a:rPr kumimoji="1" lang="en-US" altLang="ja-JP" dirty="0"/>
                        <a:t>15%±15%</a:t>
                      </a:r>
                      <a:endParaRPr kumimoji="1" lang="ja-JP" altLang="en-US" dirty="0"/>
                    </a:p>
                  </a:txBody>
                  <a:tcPr/>
                </a:tc>
                <a:tc>
                  <a:txBody>
                    <a:bodyPr/>
                    <a:lstStyle/>
                    <a:p>
                      <a:r>
                        <a:rPr kumimoji="1" lang="en-US" altLang="ja-JP" dirty="0"/>
                        <a:t>67.9</a:t>
                      </a:r>
                      <a:endParaRPr kumimoji="1" lang="ja-JP" altLang="en-US" dirty="0"/>
                    </a:p>
                  </a:txBody>
                  <a:tcPr/>
                </a:tc>
                <a:tc>
                  <a:txBody>
                    <a:bodyPr/>
                    <a:lstStyle/>
                    <a:p>
                      <a:r>
                        <a:rPr kumimoji="1" lang="en-US" altLang="ja-JP" dirty="0"/>
                        <a:t>75.5</a:t>
                      </a:r>
                      <a:endParaRPr kumimoji="1" lang="ja-JP" altLang="en-US" dirty="0"/>
                    </a:p>
                  </a:txBody>
                  <a:tcPr/>
                </a:tc>
                <a:tc>
                  <a:txBody>
                    <a:bodyPr/>
                    <a:lstStyle/>
                    <a:p>
                      <a:r>
                        <a:rPr kumimoji="1" lang="en-US" altLang="ja-JP" dirty="0"/>
                        <a:t>11.5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38237416"/>
                  </a:ext>
                </a:extLst>
              </a:tr>
              <a:tr h="370840">
                <a:tc>
                  <a:txBody>
                    <a:bodyPr/>
                    <a:lstStyle/>
                    <a:p>
                      <a:r>
                        <a:rPr kumimoji="1" lang="en-US" altLang="ja-JP" dirty="0"/>
                        <a:t>15%±  5%</a:t>
                      </a:r>
                      <a:endParaRPr kumimoji="1" lang="ja-JP" altLang="en-US" dirty="0"/>
                    </a:p>
                  </a:txBody>
                  <a:tcPr/>
                </a:tc>
                <a:tc>
                  <a:txBody>
                    <a:bodyPr/>
                    <a:lstStyle/>
                    <a:p>
                      <a:r>
                        <a:rPr kumimoji="1" lang="en-US" altLang="ja-JP" dirty="0"/>
                        <a:t>67.8</a:t>
                      </a:r>
                      <a:endParaRPr kumimoji="1" lang="ja-JP" altLang="en-US" dirty="0"/>
                    </a:p>
                  </a:txBody>
                  <a:tcPr/>
                </a:tc>
                <a:tc>
                  <a:txBody>
                    <a:bodyPr/>
                    <a:lstStyle/>
                    <a:p>
                      <a:r>
                        <a:rPr kumimoji="1" lang="en-US" altLang="ja-JP" dirty="0"/>
                        <a:t>68.8</a:t>
                      </a:r>
                      <a:endParaRPr kumimoji="1" lang="ja-JP" altLang="en-US" dirty="0"/>
                    </a:p>
                  </a:txBody>
                  <a:tcPr/>
                </a:tc>
                <a:tc>
                  <a:txBody>
                    <a:bodyPr/>
                    <a:lstStyle/>
                    <a:p>
                      <a:r>
                        <a:rPr kumimoji="1" lang="en-US" altLang="ja-JP" dirty="0"/>
                        <a:t>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62965065"/>
                  </a:ext>
                </a:extLst>
              </a:tr>
              <a:tr h="370840">
                <a:tc>
                  <a:txBody>
                    <a:bodyPr/>
                    <a:lstStyle/>
                    <a:p>
                      <a:r>
                        <a:rPr kumimoji="1" lang="en-US" altLang="ja-JP" dirty="0"/>
                        <a:t>20%±10%</a:t>
                      </a:r>
                      <a:endParaRPr kumimoji="1" lang="ja-JP" altLang="en-US" dirty="0"/>
                    </a:p>
                  </a:txBody>
                  <a:tcPr/>
                </a:tc>
                <a:tc>
                  <a:txBody>
                    <a:bodyPr/>
                    <a:lstStyle/>
                    <a:p>
                      <a:r>
                        <a:rPr kumimoji="1" lang="en-US" altLang="ja-JP" dirty="0"/>
                        <a:t>72.4</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17.7</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015819371"/>
                  </a:ext>
                </a:extLst>
              </a:tr>
              <a:tr h="370840">
                <a:tc>
                  <a:txBody>
                    <a:bodyPr/>
                    <a:lstStyle/>
                    <a:p>
                      <a:r>
                        <a:rPr kumimoji="1" lang="en-US" altLang="ja-JP" dirty="0"/>
                        <a:t>20%±  3%</a:t>
                      </a:r>
                      <a:endParaRPr kumimoji="1" lang="ja-JP" altLang="en-US" dirty="0"/>
                    </a:p>
                  </a:txBody>
                  <a:tcPr/>
                </a:tc>
                <a:tc>
                  <a:txBody>
                    <a:bodyPr/>
                    <a:lstStyle/>
                    <a:p>
                      <a:r>
                        <a:rPr kumimoji="1" lang="en-US" altLang="ja-JP" dirty="0"/>
                        <a:t>72.5</a:t>
                      </a:r>
                      <a:endParaRPr kumimoji="1" lang="ja-JP" altLang="en-US" dirty="0"/>
                    </a:p>
                  </a:txBody>
                  <a:tcPr/>
                </a:tc>
                <a:tc>
                  <a:txBody>
                    <a:bodyPr/>
                    <a:lstStyle/>
                    <a:p>
                      <a:r>
                        <a:rPr kumimoji="1" lang="en-US" altLang="ja-JP" dirty="0"/>
                        <a:t>79.0</a:t>
                      </a:r>
                      <a:endParaRPr kumimoji="1" lang="ja-JP" altLang="en-US" dirty="0"/>
                    </a:p>
                  </a:txBody>
                  <a:tcPr/>
                </a:tc>
                <a:tc>
                  <a:txBody>
                    <a:bodyPr/>
                    <a:lstStyle/>
                    <a:p>
                      <a:r>
                        <a:rPr kumimoji="1" lang="en-US" altLang="ja-JP" dirty="0"/>
                        <a:t>9.2</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4134152873"/>
                  </a:ext>
                </a:extLst>
              </a:tr>
            </a:tbl>
          </a:graphicData>
        </a:graphic>
      </p:graphicFrame>
    </p:spTree>
    <p:extLst>
      <p:ext uri="{BB962C8B-B14F-4D97-AF65-F5344CB8AC3E}">
        <p14:creationId xmlns:p14="http://schemas.microsoft.com/office/powerpoint/2010/main" val="163343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spTree>
    <p:extLst>
      <p:ext uri="{BB962C8B-B14F-4D97-AF65-F5344CB8AC3E}">
        <p14:creationId xmlns:p14="http://schemas.microsoft.com/office/powerpoint/2010/main" val="157666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4" name="グラフ 3">
            <a:extLst>
              <a:ext uri="{FF2B5EF4-FFF2-40B4-BE49-F238E27FC236}">
                <a16:creationId xmlns:a16="http://schemas.microsoft.com/office/drawing/2014/main" id="{F513C443-50F4-4573-8604-6702749ADEF4}"/>
              </a:ext>
            </a:extLst>
          </p:cNvPr>
          <p:cNvGraphicFramePr>
            <a:graphicFrameLocks/>
          </p:cNvGraphicFramePr>
          <p:nvPr>
            <p:extLst>
              <p:ext uri="{D42A27DB-BD31-4B8C-83A1-F6EECF244321}">
                <p14:modId xmlns:p14="http://schemas.microsoft.com/office/powerpoint/2010/main" val="322293282"/>
              </p:ext>
            </p:extLst>
          </p:nvPr>
        </p:nvGraphicFramePr>
        <p:xfrm>
          <a:off x="197461" y="1778178"/>
          <a:ext cx="3559781" cy="4564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extLst>
              <p:ext uri="{D42A27DB-BD31-4B8C-83A1-F6EECF244321}">
                <p14:modId xmlns:p14="http://schemas.microsoft.com/office/powerpoint/2010/main" val="699921928"/>
              </p:ext>
            </p:extLst>
          </p:nvPr>
        </p:nvGraphicFramePr>
        <p:xfrm>
          <a:off x="4510335" y="4051591"/>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extLst>
              <p:ext uri="{D42A27DB-BD31-4B8C-83A1-F6EECF244321}">
                <p14:modId xmlns:p14="http://schemas.microsoft.com/office/powerpoint/2010/main" val="2391694561"/>
              </p:ext>
            </p:extLst>
          </p:nvPr>
        </p:nvGraphicFramePr>
        <p:xfrm>
          <a:off x="6444766" y="4051591"/>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extLst>
              <p:ext uri="{D42A27DB-BD31-4B8C-83A1-F6EECF244321}">
                <p14:modId xmlns:p14="http://schemas.microsoft.com/office/powerpoint/2010/main" val="2862373006"/>
              </p:ext>
            </p:extLst>
          </p:nvPr>
        </p:nvGraphicFramePr>
        <p:xfrm>
          <a:off x="8379197" y="4051591"/>
          <a:ext cx="1371600" cy="22915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extLst>
              <p:ext uri="{D42A27DB-BD31-4B8C-83A1-F6EECF244321}">
                <p14:modId xmlns:p14="http://schemas.microsoft.com/office/powerpoint/2010/main" val="1834320273"/>
              </p:ext>
            </p:extLst>
          </p:nvPr>
        </p:nvGraphicFramePr>
        <p:xfrm>
          <a:off x="10313628" y="4060663"/>
          <a:ext cx="1371600" cy="22824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extLst>
              <p:ext uri="{D42A27DB-BD31-4B8C-83A1-F6EECF244321}">
                <p14:modId xmlns:p14="http://schemas.microsoft.com/office/powerpoint/2010/main" val="1498134150"/>
              </p:ext>
            </p:extLst>
          </p:nvPr>
        </p:nvGraphicFramePr>
        <p:xfrm>
          <a:off x="4320073" y="1224383"/>
          <a:ext cx="7763070" cy="2418767"/>
        </p:xfrm>
        <a:graphic>
          <a:graphicData uri="http://schemas.openxmlformats.org/drawingml/2006/table">
            <a:tbl>
              <a:tblPr firstRow="1" bandRow="1">
                <a:tableStyleId>{5C22544A-7EE6-4342-B048-85BDC9FD1C3A}</a:tableStyleId>
              </a:tblPr>
              <a:tblGrid>
                <a:gridCol w="1552614">
                  <a:extLst>
                    <a:ext uri="{9D8B030D-6E8A-4147-A177-3AD203B41FA5}">
                      <a16:colId xmlns:a16="http://schemas.microsoft.com/office/drawing/2014/main" val="1311246905"/>
                    </a:ext>
                  </a:extLst>
                </a:gridCol>
                <a:gridCol w="1552614">
                  <a:extLst>
                    <a:ext uri="{9D8B030D-6E8A-4147-A177-3AD203B41FA5}">
                      <a16:colId xmlns:a16="http://schemas.microsoft.com/office/drawing/2014/main" val="2655921229"/>
                    </a:ext>
                  </a:extLst>
                </a:gridCol>
                <a:gridCol w="1552614">
                  <a:extLst>
                    <a:ext uri="{9D8B030D-6E8A-4147-A177-3AD203B41FA5}">
                      <a16:colId xmlns:a16="http://schemas.microsoft.com/office/drawing/2014/main" val="18928130"/>
                    </a:ext>
                  </a:extLst>
                </a:gridCol>
                <a:gridCol w="1552614">
                  <a:extLst>
                    <a:ext uri="{9D8B030D-6E8A-4147-A177-3AD203B41FA5}">
                      <a16:colId xmlns:a16="http://schemas.microsoft.com/office/drawing/2014/main" val="3718222017"/>
                    </a:ext>
                  </a:extLst>
                </a:gridCol>
                <a:gridCol w="1552614">
                  <a:extLst>
                    <a:ext uri="{9D8B030D-6E8A-4147-A177-3AD203B41FA5}">
                      <a16:colId xmlns:a16="http://schemas.microsoft.com/office/drawing/2014/main" val="1037394460"/>
                    </a:ext>
                  </a:extLst>
                </a:gridCol>
              </a:tblGrid>
              <a:tr h="669731">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en-US" altLang="ja-JP" dirty="0" err="1">
                          <a:solidFill>
                            <a:schemeClr val="bg1"/>
                          </a:solidFill>
                        </a:rPr>
                        <a:t>cf</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437259">
                <a:tc>
                  <a:txBody>
                    <a:bodyPr/>
                    <a:lstStyle/>
                    <a:p>
                      <a:r>
                        <a:rPr kumimoji="1" lang="en-US" altLang="ja-JP" dirty="0"/>
                        <a:t>15%±15%</a:t>
                      </a:r>
                      <a:endParaRPr kumimoji="1" lang="ja-JP" altLang="en-US" dirty="0"/>
                    </a:p>
                  </a:txBody>
                  <a:tcPr/>
                </a:tc>
                <a:tc>
                  <a:txBody>
                    <a:bodyPr/>
                    <a:lstStyle/>
                    <a:p>
                      <a:r>
                        <a:rPr kumimoji="1" lang="en-US" altLang="ja-JP" dirty="0"/>
                        <a:t>67.9</a:t>
                      </a:r>
                      <a:endParaRPr kumimoji="1" lang="ja-JP" altLang="en-US" dirty="0"/>
                    </a:p>
                  </a:txBody>
                  <a:tcPr/>
                </a:tc>
                <a:tc>
                  <a:txBody>
                    <a:bodyPr/>
                    <a:lstStyle/>
                    <a:p>
                      <a:r>
                        <a:rPr kumimoji="1" lang="en-US" altLang="ja-JP" dirty="0"/>
                        <a:t>75.5</a:t>
                      </a:r>
                      <a:endParaRPr kumimoji="1" lang="ja-JP" altLang="en-US" dirty="0"/>
                    </a:p>
                  </a:txBody>
                  <a:tcPr/>
                </a:tc>
                <a:tc>
                  <a:txBody>
                    <a:bodyPr/>
                    <a:lstStyle/>
                    <a:p>
                      <a:r>
                        <a:rPr kumimoji="1" lang="en-US" altLang="ja-JP" dirty="0"/>
                        <a:t>11.5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38237416"/>
                  </a:ext>
                </a:extLst>
              </a:tr>
              <a:tr h="437259">
                <a:tc>
                  <a:txBody>
                    <a:bodyPr/>
                    <a:lstStyle/>
                    <a:p>
                      <a:r>
                        <a:rPr kumimoji="1" lang="en-US" altLang="ja-JP" dirty="0"/>
                        <a:t>15%±  5%</a:t>
                      </a:r>
                      <a:endParaRPr kumimoji="1" lang="ja-JP" altLang="en-US" dirty="0"/>
                    </a:p>
                  </a:txBody>
                  <a:tcPr/>
                </a:tc>
                <a:tc>
                  <a:txBody>
                    <a:bodyPr/>
                    <a:lstStyle/>
                    <a:p>
                      <a:r>
                        <a:rPr kumimoji="1" lang="en-US" altLang="ja-JP" dirty="0"/>
                        <a:t>67.8</a:t>
                      </a:r>
                      <a:endParaRPr kumimoji="1" lang="ja-JP" altLang="en-US" dirty="0"/>
                    </a:p>
                  </a:txBody>
                  <a:tcPr/>
                </a:tc>
                <a:tc>
                  <a:txBody>
                    <a:bodyPr/>
                    <a:lstStyle/>
                    <a:p>
                      <a:r>
                        <a:rPr kumimoji="1" lang="en-US" altLang="ja-JP" dirty="0"/>
                        <a:t>68.8</a:t>
                      </a:r>
                      <a:endParaRPr kumimoji="1" lang="ja-JP" altLang="en-US" dirty="0"/>
                    </a:p>
                  </a:txBody>
                  <a:tcPr/>
                </a:tc>
                <a:tc>
                  <a:txBody>
                    <a:bodyPr/>
                    <a:lstStyle/>
                    <a:p>
                      <a:r>
                        <a:rPr kumimoji="1" lang="en-US" altLang="ja-JP" dirty="0"/>
                        <a:t>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62965065"/>
                  </a:ext>
                </a:extLst>
              </a:tr>
              <a:tr h="437259">
                <a:tc>
                  <a:txBody>
                    <a:bodyPr/>
                    <a:lstStyle/>
                    <a:p>
                      <a:r>
                        <a:rPr kumimoji="1" lang="en-US" altLang="ja-JP" dirty="0"/>
                        <a:t>20%±10%</a:t>
                      </a:r>
                      <a:endParaRPr kumimoji="1" lang="ja-JP" altLang="en-US" dirty="0"/>
                    </a:p>
                  </a:txBody>
                  <a:tcPr/>
                </a:tc>
                <a:tc>
                  <a:txBody>
                    <a:bodyPr/>
                    <a:lstStyle/>
                    <a:p>
                      <a:r>
                        <a:rPr kumimoji="1" lang="en-US" altLang="ja-JP" dirty="0"/>
                        <a:t>72.4</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17.7</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015819371"/>
                  </a:ext>
                </a:extLst>
              </a:tr>
              <a:tr h="437259">
                <a:tc>
                  <a:txBody>
                    <a:bodyPr/>
                    <a:lstStyle/>
                    <a:p>
                      <a:r>
                        <a:rPr kumimoji="1" lang="en-US" altLang="ja-JP" dirty="0"/>
                        <a:t>20%±  3%</a:t>
                      </a:r>
                      <a:endParaRPr kumimoji="1" lang="ja-JP" altLang="en-US" dirty="0"/>
                    </a:p>
                  </a:txBody>
                  <a:tcPr/>
                </a:tc>
                <a:tc>
                  <a:txBody>
                    <a:bodyPr/>
                    <a:lstStyle/>
                    <a:p>
                      <a:r>
                        <a:rPr kumimoji="1" lang="en-US" altLang="ja-JP" dirty="0"/>
                        <a:t>72.5</a:t>
                      </a:r>
                      <a:endParaRPr kumimoji="1" lang="ja-JP" altLang="en-US" dirty="0"/>
                    </a:p>
                  </a:txBody>
                  <a:tcPr/>
                </a:tc>
                <a:tc>
                  <a:txBody>
                    <a:bodyPr/>
                    <a:lstStyle/>
                    <a:p>
                      <a:r>
                        <a:rPr kumimoji="1" lang="en-US" altLang="ja-JP" dirty="0"/>
                        <a:t>79.0</a:t>
                      </a:r>
                      <a:endParaRPr kumimoji="1" lang="ja-JP" altLang="en-US" dirty="0"/>
                    </a:p>
                  </a:txBody>
                  <a:tcPr/>
                </a:tc>
                <a:tc>
                  <a:txBody>
                    <a:bodyPr/>
                    <a:lstStyle/>
                    <a:p>
                      <a:r>
                        <a:rPr kumimoji="1" lang="en-US" altLang="ja-JP" dirty="0"/>
                        <a:t>9.2</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4134152873"/>
                  </a:ext>
                </a:extLst>
              </a:tr>
            </a:tbl>
          </a:graphicData>
        </a:graphic>
      </p:graphicFrame>
    </p:spTree>
    <p:extLst>
      <p:ext uri="{BB962C8B-B14F-4D97-AF65-F5344CB8AC3E}">
        <p14:creationId xmlns:p14="http://schemas.microsoft.com/office/powerpoint/2010/main" val="13185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4" name="グラフ 3">
            <a:extLst>
              <a:ext uri="{FF2B5EF4-FFF2-40B4-BE49-F238E27FC236}">
                <a16:creationId xmlns:a16="http://schemas.microsoft.com/office/drawing/2014/main" id="{F513C443-50F4-4573-8604-6702749ADEF4}"/>
              </a:ext>
            </a:extLst>
          </p:cNvPr>
          <p:cNvGraphicFramePr>
            <a:graphicFrameLocks/>
          </p:cNvGraphicFramePr>
          <p:nvPr/>
        </p:nvGraphicFramePr>
        <p:xfrm>
          <a:off x="197461" y="1778178"/>
          <a:ext cx="3559781" cy="4564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nvGraphicFramePr>
        <p:xfrm>
          <a:off x="4510335" y="4051591"/>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nvGraphicFramePr>
        <p:xfrm>
          <a:off x="6444766" y="4051591"/>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nvGraphicFramePr>
        <p:xfrm>
          <a:off x="8379197" y="4051591"/>
          <a:ext cx="1371600" cy="22915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nvGraphicFramePr>
        <p:xfrm>
          <a:off x="10313628" y="4060663"/>
          <a:ext cx="1371600" cy="22824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extLst>
              <p:ext uri="{D42A27DB-BD31-4B8C-83A1-F6EECF244321}">
                <p14:modId xmlns:p14="http://schemas.microsoft.com/office/powerpoint/2010/main" val="1136508953"/>
              </p:ext>
            </p:extLst>
          </p:nvPr>
        </p:nvGraphicFramePr>
        <p:xfrm>
          <a:off x="4320073" y="1224383"/>
          <a:ext cx="6210456" cy="2418767"/>
        </p:xfrm>
        <a:graphic>
          <a:graphicData uri="http://schemas.openxmlformats.org/drawingml/2006/table">
            <a:tbl>
              <a:tblPr firstRow="1" bandRow="1">
                <a:tableStyleId>{5C22544A-7EE6-4342-B048-85BDC9FD1C3A}</a:tableStyleId>
              </a:tblPr>
              <a:tblGrid>
                <a:gridCol w="1552614">
                  <a:extLst>
                    <a:ext uri="{9D8B030D-6E8A-4147-A177-3AD203B41FA5}">
                      <a16:colId xmlns:a16="http://schemas.microsoft.com/office/drawing/2014/main" val="1311246905"/>
                    </a:ext>
                  </a:extLst>
                </a:gridCol>
                <a:gridCol w="1552614">
                  <a:extLst>
                    <a:ext uri="{9D8B030D-6E8A-4147-A177-3AD203B41FA5}">
                      <a16:colId xmlns:a16="http://schemas.microsoft.com/office/drawing/2014/main" val="2655921229"/>
                    </a:ext>
                  </a:extLst>
                </a:gridCol>
                <a:gridCol w="1552614">
                  <a:extLst>
                    <a:ext uri="{9D8B030D-6E8A-4147-A177-3AD203B41FA5}">
                      <a16:colId xmlns:a16="http://schemas.microsoft.com/office/drawing/2014/main" val="18928130"/>
                    </a:ext>
                  </a:extLst>
                </a:gridCol>
                <a:gridCol w="1552614">
                  <a:extLst>
                    <a:ext uri="{9D8B030D-6E8A-4147-A177-3AD203B41FA5}">
                      <a16:colId xmlns:a16="http://schemas.microsoft.com/office/drawing/2014/main" val="3718222017"/>
                    </a:ext>
                  </a:extLst>
                </a:gridCol>
              </a:tblGrid>
              <a:tr h="669731">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r>
                        <a:rPr kumimoji="1" lang="en-US" altLang="ja-JP" dirty="0">
                          <a:solidFill>
                            <a:schemeClr val="bg1"/>
                          </a:solidFill>
                        </a:rPr>
                        <a:t>(MBq)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437259">
                <a:tc>
                  <a:txBody>
                    <a:bodyPr/>
                    <a:lstStyle/>
                    <a:p>
                      <a:r>
                        <a:rPr kumimoji="1" lang="en-US" altLang="ja-JP" dirty="0"/>
                        <a:t>15%±15%</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57.4</a:t>
                      </a:r>
                      <a:endParaRPr kumimoji="1" lang="ja-JP" altLang="en-US" dirty="0"/>
                    </a:p>
                  </a:txBody>
                  <a:tcPr/>
                </a:tc>
                <a:tc>
                  <a:txBody>
                    <a:bodyPr/>
                    <a:lstStyle/>
                    <a:p>
                      <a:r>
                        <a:rPr kumimoji="1" lang="en-US" altLang="ja-JP" dirty="0"/>
                        <a:t>14.8</a:t>
                      </a:r>
                      <a:endParaRPr kumimoji="1" lang="ja-JP" altLang="en-US" dirty="0"/>
                    </a:p>
                  </a:txBody>
                  <a:tcPr/>
                </a:tc>
                <a:extLst>
                  <a:ext uri="{0D108BD9-81ED-4DB2-BD59-A6C34878D82A}">
                    <a16:rowId xmlns:a16="http://schemas.microsoft.com/office/drawing/2014/main" val="238237416"/>
                  </a:ext>
                </a:extLst>
              </a:tr>
              <a:tr h="437259">
                <a:tc>
                  <a:txBody>
                    <a:bodyPr/>
                    <a:lstStyle/>
                    <a:p>
                      <a:r>
                        <a:rPr kumimoji="1" lang="en-US" altLang="ja-JP" dirty="0"/>
                        <a:t>15%±  5%</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59.5</a:t>
                      </a:r>
                      <a:endParaRPr kumimoji="1" lang="ja-JP" altLang="en-US" dirty="0"/>
                    </a:p>
                  </a:txBody>
                  <a:tcPr/>
                </a:tc>
                <a:tc>
                  <a:txBody>
                    <a:bodyPr/>
                    <a:lstStyle/>
                    <a:p>
                      <a:r>
                        <a:rPr kumimoji="1" lang="en-US" altLang="ja-JP" dirty="0"/>
                        <a:t>19.1</a:t>
                      </a:r>
                      <a:endParaRPr kumimoji="1" lang="ja-JP" altLang="en-US" dirty="0"/>
                    </a:p>
                  </a:txBody>
                  <a:tcPr/>
                </a:tc>
                <a:extLst>
                  <a:ext uri="{0D108BD9-81ED-4DB2-BD59-A6C34878D82A}">
                    <a16:rowId xmlns:a16="http://schemas.microsoft.com/office/drawing/2014/main" val="2462965065"/>
                  </a:ext>
                </a:extLst>
              </a:tr>
              <a:tr h="437259">
                <a:tc>
                  <a:txBody>
                    <a:bodyPr/>
                    <a:lstStyle/>
                    <a:p>
                      <a:r>
                        <a:rPr kumimoji="1" lang="en-US" altLang="ja-JP" dirty="0"/>
                        <a:t>20%±10%</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59.4</a:t>
                      </a:r>
                      <a:endParaRPr kumimoji="1" lang="ja-JP" altLang="en-US" dirty="0"/>
                    </a:p>
                  </a:txBody>
                  <a:tcPr/>
                </a:tc>
                <a:tc>
                  <a:txBody>
                    <a:bodyPr/>
                    <a:lstStyle/>
                    <a:p>
                      <a:r>
                        <a:rPr kumimoji="1" lang="en-US" altLang="ja-JP" dirty="0"/>
                        <a:t>18.8</a:t>
                      </a:r>
                      <a:endParaRPr kumimoji="1" lang="ja-JP" altLang="en-US" dirty="0"/>
                    </a:p>
                  </a:txBody>
                  <a:tcPr/>
                </a:tc>
                <a:extLst>
                  <a:ext uri="{0D108BD9-81ED-4DB2-BD59-A6C34878D82A}">
                    <a16:rowId xmlns:a16="http://schemas.microsoft.com/office/drawing/2014/main" val="2015819371"/>
                  </a:ext>
                </a:extLst>
              </a:tr>
              <a:tr h="437259">
                <a:tc>
                  <a:txBody>
                    <a:bodyPr/>
                    <a:lstStyle/>
                    <a:p>
                      <a:r>
                        <a:rPr kumimoji="1" lang="en-US" altLang="ja-JP" dirty="0"/>
                        <a:t>20%±  3%</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65.1</a:t>
                      </a:r>
                      <a:endParaRPr kumimoji="1" lang="ja-JP" altLang="en-US" dirty="0"/>
                    </a:p>
                  </a:txBody>
                  <a:tcPr/>
                </a:tc>
                <a:tc>
                  <a:txBody>
                    <a:bodyPr/>
                    <a:lstStyle/>
                    <a:p>
                      <a:r>
                        <a:rPr kumimoji="1" lang="en-US" altLang="ja-JP" dirty="0"/>
                        <a:t>30.1</a:t>
                      </a:r>
                      <a:endParaRPr kumimoji="1" lang="ja-JP" altLang="en-US" dirty="0"/>
                    </a:p>
                  </a:txBody>
                  <a:tcPr/>
                </a:tc>
                <a:extLst>
                  <a:ext uri="{0D108BD9-81ED-4DB2-BD59-A6C34878D82A}">
                    <a16:rowId xmlns:a16="http://schemas.microsoft.com/office/drawing/2014/main" val="4134152873"/>
                  </a:ext>
                </a:extLst>
              </a:tr>
            </a:tbl>
          </a:graphicData>
        </a:graphic>
      </p:graphicFrame>
      <p:graphicFrame>
        <p:nvGraphicFramePr>
          <p:cNvPr id="3" name="グラフ 2">
            <a:extLst>
              <a:ext uri="{FF2B5EF4-FFF2-40B4-BE49-F238E27FC236}">
                <a16:creationId xmlns:a16="http://schemas.microsoft.com/office/drawing/2014/main" id="{AB031F90-A248-45A4-AFCF-6E72998D9594}"/>
              </a:ext>
            </a:extLst>
          </p:cNvPr>
          <p:cNvGraphicFramePr>
            <a:graphicFrameLocks/>
          </p:cNvGraphicFramePr>
          <p:nvPr>
            <p:extLst>
              <p:ext uri="{D42A27DB-BD31-4B8C-83A1-F6EECF244321}">
                <p14:modId xmlns:p14="http://schemas.microsoft.com/office/powerpoint/2010/main" val="144323855"/>
              </p:ext>
            </p:extLst>
          </p:nvPr>
        </p:nvGraphicFramePr>
        <p:xfrm>
          <a:off x="197461" y="1781807"/>
          <a:ext cx="3559781" cy="45613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グラフ 9">
            <a:extLst>
              <a:ext uri="{FF2B5EF4-FFF2-40B4-BE49-F238E27FC236}">
                <a16:creationId xmlns:a16="http://schemas.microsoft.com/office/drawing/2014/main" id="{17DF4269-6365-43FE-88AF-6A5FA34F0813}"/>
              </a:ext>
            </a:extLst>
          </p:cNvPr>
          <p:cNvGraphicFramePr>
            <a:graphicFrameLocks/>
          </p:cNvGraphicFramePr>
          <p:nvPr>
            <p:extLst>
              <p:ext uri="{D42A27DB-BD31-4B8C-83A1-F6EECF244321}">
                <p14:modId xmlns:p14="http://schemas.microsoft.com/office/powerpoint/2010/main" val="3172321695"/>
              </p:ext>
            </p:extLst>
          </p:nvPr>
        </p:nvGraphicFramePr>
        <p:xfrm>
          <a:off x="4510335" y="4060662"/>
          <a:ext cx="1371600" cy="228248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グラフ 10">
            <a:extLst>
              <a:ext uri="{FF2B5EF4-FFF2-40B4-BE49-F238E27FC236}">
                <a16:creationId xmlns:a16="http://schemas.microsoft.com/office/drawing/2014/main" id="{6D7CB58F-C8E0-4442-95BA-E3866984DFB4}"/>
              </a:ext>
            </a:extLst>
          </p:cNvPr>
          <p:cNvGraphicFramePr>
            <a:graphicFrameLocks/>
          </p:cNvGraphicFramePr>
          <p:nvPr>
            <p:extLst>
              <p:ext uri="{D42A27DB-BD31-4B8C-83A1-F6EECF244321}">
                <p14:modId xmlns:p14="http://schemas.microsoft.com/office/powerpoint/2010/main" val="2331828490"/>
              </p:ext>
            </p:extLst>
          </p:nvPr>
        </p:nvGraphicFramePr>
        <p:xfrm>
          <a:off x="6444766" y="4060662"/>
          <a:ext cx="1371600" cy="229155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2" name="グラフ 11">
            <a:extLst>
              <a:ext uri="{FF2B5EF4-FFF2-40B4-BE49-F238E27FC236}">
                <a16:creationId xmlns:a16="http://schemas.microsoft.com/office/drawing/2014/main" id="{E1E227A6-6D1E-48DC-8FE1-CF834A95EF0D}"/>
              </a:ext>
            </a:extLst>
          </p:cNvPr>
          <p:cNvGraphicFramePr>
            <a:graphicFrameLocks/>
          </p:cNvGraphicFramePr>
          <p:nvPr>
            <p:extLst>
              <p:ext uri="{D42A27DB-BD31-4B8C-83A1-F6EECF244321}">
                <p14:modId xmlns:p14="http://schemas.microsoft.com/office/powerpoint/2010/main" val="4030416272"/>
              </p:ext>
            </p:extLst>
          </p:nvPr>
        </p:nvGraphicFramePr>
        <p:xfrm>
          <a:off x="8379198" y="4042520"/>
          <a:ext cx="1371599" cy="230062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4" name="グラフ 13">
            <a:extLst>
              <a:ext uri="{FF2B5EF4-FFF2-40B4-BE49-F238E27FC236}">
                <a16:creationId xmlns:a16="http://schemas.microsoft.com/office/drawing/2014/main" id="{7F1B1B87-0B1A-4BDC-8B32-CC2FC7C5088F}"/>
              </a:ext>
            </a:extLst>
          </p:cNvPr>
          <p:cNvGraphicFramePr>
            <a:graphicFrameLocks/>
          </p:cNvGraphicFramePr>
          <p:nvPr>
            <p:extLst>
              <p:ext uri="{D42A27DB-BD31-4B8C-83A1-F6EECF244321}">
                <p14:modId xmlns:p14="http://schemas.microsoft.com/office/powerpoint/2010/main" val="510089078"/>
              </p:ext>
            </p:extLst>
          </p:nvPr>
        </p:nvGraphicFramePr>
        <p:xfrm>
          <a:off x="10313629" y="4073620"/>
          <a:ext cx="1371599" cy="229155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64616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A833C-0CA7-1054-EA0A-297B20E395D8}"/>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81719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r>
              <a:rPr lang="ja-JP" altLang="en-US" dirty="0"/>
              <a:t>方法：使用機器</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838200" y="1825625"/>
            <a:ext cx="11074400" cy="4351338"/>
          </a:xfrm>
        </p:spPr>
        <p:txBody>
          <a:bodyPr>
            <a:normAutofit fontScale="92500" lnSpcReduction="20000"/>
          </a:bodyPr>
          <a:lstStyle/>
          <a:p>
            <a:r>
              <a:rPr lang="ja-JP" altLang="en-US" dirty="0"/>
              <a:t>モンテカルロシミュレーションコード：</a:t>
            </a:r>
            <a:r>
              <a:rPr lang="en-US" altLang="ja-JP" dirty="0"/>
              <a:t>SIMIND(Lund University)</a:t>
            </a:r>
          </a:p>
          <a:p>
            <a:pPr marL="0" indent="0">
              <a:buNone/>
            </a:pPr>
            <a:r>
              <a:rPr lang="en-US" altLang="ja-JP" dirty="0"/>
              <a:t>	SPECT</a:t>
            </a:r>
            <a:r>
              <a:rPr lang="ja-JP" altLang="en-US" dirty="0"/>
              <a:t>装置</a:t>
            </a:r>
            <a:r>
              <a:rPr lang="en-US" altLang="ja-JP" dirty="0"/>
              <a:t> : </a:t>
            </a:r>
            <a:r>
              <a:rPr lang="en-US" altLang="ja-JP" dirty="0" err="1"/>
              <a:t>Symbia</a:t>
            </a:r>
            <a:r>
              <a:rPr lang="en-US" altLang="ja-JP" dirty="0"/>
              <a:t> T16(Siemens)</a:t>
            </a:r>
          </a:p>
          <a:p>
            <a:pPr marL="0" indent="0">
              <a:buNone/>
            </a:pPr>
            <a:r>
              <a:rPr lang="en-US" altLang="ja-JP" dirty="0"/>
              <a:t>	</a:t>
            </a:r>
            <a:r>
              <a:rPr lang="ja-JP" altLang="en-US" dirty="0"/>
              <a:t>コリメータ</a:t>
            </a:r>
            <a:r>
              <a:rPr lang="en-US" altLang="ja-JP" dirty="0"/>
              <a:t>: LEHR</a:t>
            </a:r>
          </a:p>
          <a:p>
            <a:pPr marL="0" indent="0">
              <a:buNone/>
            </a:pPr>
            <a:r>
              <a:rPr lang="en-US" altLang="ja-JP" dirty="0"/>
              <a:t>	</a:t>
            </a:r>
            <a:r>
              <a:rPr lang="ja-JP" altLang="en-US" dirty="0"/>
              <a:t>核種：</a:t>
            </a:r>
            <a:r>
              <a:rPr lang="en-US" altLang="ja-JP" dirty="0"/>
              <a:t> </a:t>
            </a:r>
            <a:r>
              <a:rPr lang="en-US" altLang="ja-JP" baseline="30000" dirty="0"/>
              <a:t>123</a:t>
            </a:r>
            <a:r>
              <a:rPr lang="en-US" altLang="ja-JP" dirty="0"/>
              <a:t>I(γ</a:t>
            </a:r>
            <a:r>
              <a:rPr lang="ja-JP" altLang="en-US" dirty="0"/>
              <a:t>線エネルギー </a:t>
            </a:r>
            <a:r>
              <a:rPr lang="en-US" altLang="ja-JP" dirty="0"/>
              <a:t>158.97keV  83%)</a:t>
            </a:r>
          </a:p>
          <a:p>
            <a:pPr marL="0" indent="0">
              <a:buNone/>
            </a:pPr>
            <a:r>
              <a:rPr lang="en-US" altLang="ja-JP" dirty="0"/>
              <a:t>	TEW</a:t>
            </a:r>
            <a:r>
              <a:rPr lang="ja-JP" altLang="en-US" dirty="0"/>
              <a:t>：</a:t>
            </a:r>
            <a:r>
              <a:rPr lang="en-US" altLang="ja-JP" sz="3200" dirty="0">
                <a:solidFill>
                  <a:srgbClr val="FFFF00"/>
                </a:solidFill>
              </a:rPr>
              <a:t>15%±15%, 15%±5%, 20%±10%, 20%±3%</a:t>
            </a:r>
          </a:p>
          <a:p>
            <a:pPr marL="0" indent="0">
              <a:buNone/>
            </a:pPr>
            <a:r>
              <a:rPr lang="en-US" altLang="ja-JP" sz="3200" dirty="0">
                <a:solidFill>
                  <a:srgbClr val="FFFF00"/>
                </a:solidFill>
              </a:rPr>
              <a:t>	</a:t>
            </a:r>
            <a:r>
              <a:rPr lang="ja-JP" altLang="en-US" sz="3200" dirty="0">
                <a:solidFill>
                  <a:srgbClr val="FFFF00"/>
                </a:solidFill>
              </a:rPr>
              <a:t>キャリブレーションファクター：点線源によるＳＰＥＣＴ</a:t>
            </a:r>
            <a:endParaRPr lang="en-US" altLang="ja-JP" sz="3200" dirty="0">
              <a:solidFill>
                <a:srgbClr val="FFFF00"/>
              </a:solidFill>
            </a:endParaRPr>
          </a:p>
          <a:p>
            <a:pPr marL="0" indent="0">
              <a:buNone/>
            </a:pPr>
            <a:r>
              <a:rPr lang="en-US" altLang="ja-JP" sz="3200" dirty="0">
                <a:solidFill>
                  <a:srgbClr val="FFFF00"/>
                </a:solidFill>
              </a:rPr>
              <a:t>	</a:t>
            </a:r>
            <a:r>
              <a:rPr lang="ja-JP" altLang="en-US" sz="3200">
                <a:solidFill>
                  <a:srgbClr val="FFFF00"/>
                </a:solidFill>
              </a:rPr>
              <a:t>線量測定：円柱ファントムによるＳＰＥＣＴ</a:t>
            </a:r>
            <a:endParaRPr lang="en-US" altLang="ja-JP" sz="3200" dirty="0">
              <a:solidFill>
                <a:srgbClr val="FFFF00"/>
              </a:solidFill>
            </a:endParaRPr>
          </a:p>
          <a:p>
            <a:endParaRPr lang="en-US" altLang="ja-JP" dirty="0"/>
          </a:p>
          <a:p>
            <a:r>
              <a:rPr lang="ja-JP" altLang="en-US" dirty="0"/>
              <a:t>画像処理・解析</a:t>
            </a:r>
            <a:endParaRPr lang="en-US" altLang="ja-JP" dirty="0"/>
          </a:p>
          <a:p>
            <a:pPr marL="0" indent="0">
              <a:buNone/>
            </a:pPr>
            <a:r>
              <a:rPr lang="en-US" altLang="ja-JP" dirty="0"/>
              <a:t>	Python</a:t>
            </a:r>
            <a:r>
              <a:rPr lang="ja-JP" altLang="en-US" dirty="0"/>
              <a:t>言語</a:t>
            </a:r>
            <a:r>
              <a:rPr lang="en-US" altLang="ja-JP" dirty="0"/>
              <a:t> </a:t>
            </a:r>
            <a:r>
              <a:rPr lang="en-US" altLang="ja-JP" dirty="0" err="1"/>
              <a:t>ver</a:t>
            </a:r>
            <a:r>
              <a:rPr lang="en-US" altLang="ja-JP" dirty="0"/>
              <a:t> 3.9.10</a:t>
            </a:r>
            <a:r>
              <a:rPr lang="ja-JP" altLang="en-US" dirty="0"/>
              <a:t>を用いた自作プログラム</a:t>
            </a:r>
            <a:endParaRPr lang="en-US" altLang="ja-JP" dirty="0"/>
          </a:p>
        </p:txBody>
      </p:sp>
    </p:spTree>
    <p:extLst>
      <p:ext uri="{BB962C8B-B14F-4D97-AF65-F5344CB8AC3E}">
        <p14:creationId xmlns:p14="http://schemas.microsoft.com/office/powerpoint/2010/main" val="193653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r>
              <a:rPr lang="ja-JP" altLang="en-US" dirty="0"/>
              <a:t>方法</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444500" y="3875170"/>
            <a:ext cx="11074400" cy="2756766"/>
          </a:xfrm>
        </p:spPr>
        <p:txBody>
          <a:bodyPr>
            <a:normAutofit fontScale="92500" lnSpcReduction="10000"/>
          </a:bodyPr>
          <a:lstStyle/>
          <a:p>
            <a:r>
              <a:rPr lang="ja-JP" altLang="en-US" sz="3200" dirty="0"/>
              <a:t>各</a:t>
            </a:r>
            <a:r>
              <a:rPr lang="en-US" altLang="ja-JP" sz="3200" dirty="0"/>
              <a:t>TEW</a:t>
            </a:r>
            <a:r>
              <a:rPr lang="ja-JP" altLang="en-US" sz="3200" dirty="0"/>
              <a:t>設定がキャリブレーションファクタの精度検証における</a:t>
            </a:r>
            <a:r>
              <a:rPr lang="en-US" altLang="ja-JP" sz="3200" dirty="0"/>
              <a:t>TEW</a:t>
            </a:r>
            <a:r>
              <a:rPr lang="ja-JP" altLang="en-US" sz="3200" dirty="0"/>
              <a:t>設定の比較検討</a:t>
            </a:r>
            <a:endParaRPr lang="en-US" altLang="ja-JP" sz="3200" dirty="0"/>
          </a:p>
          <a:p>
            <a:pPr marL="0" indent="0">
              <a:buNone/>
            </a:pPr>
            <a:r>
              <a:rPr lang="en-US" altLang="ja-JP" dirty="0"/>
              <a:t>	</a:t>
            </a:r>
            <a:r>
              <a:rPr lang="ja-JP" altLang="en-US" dirty="0"/>
              <a:t>点線源を用いた</a:t>
            </a:r>
            <a:r>
              <a:rPr lang="en-US" altLang="ja-JP" dirty="0"/>
              <a:t>SPECT</a:t>
            </a:r>
            <a:r>
              <a:rPr lang="ja-JP" altLang="en-US" dirty="0"/>
              <a:t>収集</a:t>
            </a:r>
            <a:endParaRPr lang="en-US" altLang="ja-JP" dirty="0"/>
          </a:p>
          <a:p>
            <a:pPr marL="0" indent="0">
              <a:buNone/>
            </a:pPr>
            <a:endParaRPr lang="en-US" altLang="ja-JP" dirty="0"/>
          </a:p>
          <a:p>
            <a:r>
              <a:rPr lang="ja-JP" altLang="en-US" sz="3500" dirty="0"/>
              <a:t>線量測定における</a:t>
            </a:r>
            <a:r>
              <a:rPr lang="en-US" altLang="ja-JP" sz="3500" dirty="0"/>
              <a:t>TEW</a:t>
            </a:r>
            <a:r>
              <a:rPr lang="ja-JP" altLang="en-US" sz="3500" dirty="0"/>
              <a:t>設定の比較検討</a:t>
            </a:r>
            <a:endParaRPr lang="en-US" altLang="ja-JP" sz="3500" dirty="0"/>
          </a:p>
          <a:p>
            <a:pPr marL="0" indent="0">
              <a:buNone/>
            </a:pPr>
            <a:r>
              <a:rPr lang="en-US" altLang="ja-JP" dirty="0"/>
              <a:t>	</a:t>
            </a:r>
            <a:r>
              <a:rPr lang="ja-JP" altLang="en-US" dirty="0"/>
              <a:t>円柱ファントムを用いた</a:t>
            </a:r>
            <a:r>
              <a:rPr lang="en-US" altLang="ja-JP" dirty="0"/>
              <a:t>SPECT</a:t>
            </a:r>
            <a:r>
              <a:rPr lang="ja-JP" altLang="en-US" dirty="0"/>
              <a:t>収集</a:t>
            </a:r>
            <a:endParaRPr lang="en-US" altLang="ja-JP" dirty="0"/>
          </a:p>
        </p:txBody>
      </p:sp>
      <p:graphicFrame>
        <p:nvGraphicFramePr>
          <p:cNvPr id="3" name="表 2">
            <a:extLst>
              <a:ext uri="{FF2B5EF4-FFF2-40B4-BE49-F238E27FC236}">
                <a16:creationId xmlns:a16="http://schemas.microsoft.com/office/drawing/2014/main" id="{4E50B742-3087-DF38-E4C2-4FA4035672D1}"/>
              </a:ext>
            </a:extLst>
          </p:cNvPr>
          <p:cNvGraphicFramePr>
            <a:graphicFrameLocks noGrp="1"/>
          </p:cNvGraphicFramePr>
          <p:nvPr>
            <p:extLst>
              <p:ext uri="{D42A27DB-BD31-4B8C-83A1-F6EECF244321}">
                <p14:modId xmlns:p14="http://schemas.microsoft.com/office/powerpoint/2010/main" val="2262097563"/>
              </p:ext>
            </p:extLst>
          </p:nvPr>
        </p:nvGraphicFramePr>
        <p:xfrm>
          <a:off x="1943100" y="1115291"/>
          <a:ext cx="8127999" cy="2590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34718269"/>
                    </a:ext>
                  </a:extLst>
                </a:gridCol>
                <a:gridCol w="2709333">
                  <a:extLst>
                    <a:ext uri="{9D8B030D-6E8A-4147-A177-3AD203B41FA5}">
                      <a16:colId xmlns:a16="http://schemas.microsoft.com/office/drawing/2014/main" val="322169796"/>
                    </a:ext>
                  </a:extLst>
                </a:gridCol>
                <a:gridCol w="2709333">
                  <a:extLst>
                    <a:ext uri="{9D8B030D-6E8A-4147-A177-3AD203B41FA5}">
                      <a16:colId xmlns:a16="http://schemas.microsoft.com/office/drawing/2014/main" val="108819892"/>
                    </a:ext>
                  </a:extLst>
                </a:gridCol>
              </a:tblGrid>
              <a:tr h="487449">
                <a:tc>
                  <a:txBody>
                    <a:bodyPr/>
                    <a:lstStyle/>
                    <a:p>
                      <a:pPr algn="ctr"/>
                      <a:r>
                        <a:rPr kumimoji="1" lang="en-US" altLang="ja-JP" sz="2800" dirty="0">
                          <a:solidFill>
                            <a:schemeClr val="bg1"/>
                          </a:solidFill>
                        </a:rPr>
                        <a:t>TEW</a:t>
                      </a:r>
                      <a:r>
                        <a:rPr kumimoji="1" lang="ja-JP" altLang="en-US" sz="2800" dirty="0">
                          <a:solidFill>
                            <a:schemeClr val="bg1"/>
                          </a:solidFill>
                        </a:rPr>
                        <a:t>設定</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Main Window</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Sub Window</a:t>
                      </a:r>
                      <a:endParaRPr kumimoji="1" lang="ja-JP" altLang="en-US" sz="2800" dirty="0">
                        <a:solidFill>
                          <a:schemeClr val="bg1"/>
                        </a:solidFill>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655142"/>
                  </a:ext>
                </a:extLst>
              </a:tr>
              <a:tr h="449349">
                <a:tc>
                  <a:txBody>
                    <a:bodyPr/>
                    <a:lstStyle/>
                    <a:p>
                      <a:pPr algn="ctr"/>
                      <a:r>
                        <a:rPr kumimoji="1" lang="en-US" altLang="ja-JP" sz="2800" dirty="0">
                          <a:solidFill>
                            <a:schemeClr val="bg1"/>
                          </a:solidFill>
                        </a:rPr>
                        <a:t>15%±15%</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9071847"/>
                  </a:ext>
                </a:extLst>
              </a:tr>
              <a:tr h="370840">
                <a:tc>
                  <a:txBody>
                    <a:bodyPr/>
                    <a:lstStyle/>
                    <a:p>
                      <a:pPr algn="ctr"/>
                      <a:r>
                        <a:rPr kumimoji="1" lang="en-US" altLang="ja-JP" sz="2800" dirty="0">
                          <a:solidFill>
                            <a:schemeClr val="bg1"/>
                          </a:solidFill>
                        </a:rPr>
                        <a:t>15%±  5%</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±5%</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9403064"/>
                  </a:ext>
                </a:extLst>
              </a:tr>
              <a:tr h="370840">
                <a:tc>
                  <a:txBody>
                    <a:bodyPr/>
                    <a:lstStyle/>
                    <a:p>
                      <a:pPr algn="ctr"/>
                      <a:r>
                        <a:rPr kumimoji="1" lang="en-US" altLang="ja-JP" sz="2800" dirty="0">
                          <a:solidFill>
                            <a:schemeClr val="bg1"/>
                          </a:solidFill>
                        </a:rPr>
                        <a:t>20%±10%</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20%</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±10%</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6302029"/>
                  </a:ext>
                </a:extLst>
              </a:tr>
              <a:tr h="370840">
                <a:tc>
                  <a:txBody>
                    <a:bodyPr/>
                    <a:lstStyle/>
                    <a:p>
                      <a:pPr algn="ctr"/>
                      <a:r>
                        <a:rPr kumimoji="1" lang="en-US" altLang="ja-JP" sz="2800" dirty="0">
                          <a:solidFill>
                            <a:schemeClr val="bg1"/>
                          </a:solidFill>
                        </a:rPr>
                        <a:t>20%±  3%</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20%</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±3%</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55796398"/>
                  </a:ext>
                </a:extLst>
              </a:tr>
            </a:tbl>
          </a:graphicData>
        </a:graphic>
      </p:graphicFrame>
      <p:sp>
        <p:nvSpPr>
          <p:cNvPr id="5" name="四角形: 角を丸くする 4">
            <a:extLst>
              <a:ext uri="{FF2B5EF4-FFF2-40B4-BE49-F238E27FC236}">
                <a16:creationId xmlns:a16="http://schemas.microsoft.com/office/drawing/2014/main" id="{63233F75-D871-88AE-FF5D-01F0E6CA7EBF}"/>
              </a:ext>
            </a:extLst>
          </p:cNvPr>
          <p:cNvSpPr/>
          <p:nvPr/>
        </p:nvSpPr>
        <p:spPr>
          <a:xfrm>
            <a:off x="1384299" y="1032308"/>
            <a:ext cx="9245600" cy="2756766"/>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78847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28526-155A-78CD-9EC6-1C90B3C52630}"/>
              </a:ext>
            </a:extLst>
          </p:cNvPr>
          <p:cNvSpPr>
            <a:spLocks noGrp="1"/>
          </p:cNvSpPr>
          <p:nvPr>
            <p:ph type="title"/>
          </p:nvPr>
        </p:nvSpPr>
        <p:spPr/>
        <p:txBody>
          <a:bodyPr/>
          <a:lstStyle/>
          <a:p>
            <a:r>
              <a:rPr kumimoji="1" lang="ja-JP" altLang="en-US" dirty="0"/>
              <a:t>収集条件および再構成条件</a:t>
            </a:r>
          </a:p>
        </p:txBody>
      </p:sp>
      <p:graphicFrame>
        <p:nvGraphicFramePr>
          <p:cNvPr id="4" name="コンテンツ プレースホルダー 3">
            <a:extLst>
              <a:ext uri="{FF2B5EF4-FFF2-40B4-BE49-F238E27FC236}">
                <a16:creationId xmlns:a16="http://schemas.microsoft.com/office/drawing/2014/main" id="{0F318318-564E-A0D3-C26F-B1ED0EF83A87}"/>
              </a:ext>
            </a:extLst>
          </p:cNvPr>
          <p:cNvGraphicFramePr>
            <a:graphicFrameLocks noGrp="1"/>
          </p:cNvGraphicFramePr>
          <p:nvPr>
            <p:ph idx="1"/>
          </p:nvPr>
        </p:nvGraphicFramePr>
        <p:xfrm>
          <a:off x="838200" y="1825625"/>
          <a:ext cx="10515598" cy="3235960"/>
        </p:xfrm>
        <a:graphic>
          <a:graphicData uri="http://schemas.openxmlformats.org/drawingml/2006/table">
            <a:tbl>
              <a:tblPr firstRow="1" bandRow="1">
                <a:tableStyleId>{5C22544A-7EE6-4342-B048-85BDC9FD1C3A}</a:tableStyleId>
              </a:tblPr>
              <a:tblGrid>
                <a:gridCol w="2832100">
                  <a:extLst>
                    <a:ext uri="{9D8B030D-6E8A-4147-A177-3AD203B41FA5}">
                      <a16:colId xmlns:a16="http://schemas.microsoft.com/office/drawing/2014/main" val="1942362006"/>
                    </a:ext>
                  </a:extLst>
                </a:gridCol>
                <a:gridCol w="3841749">
                  <a:extLst>
                    <a:ext uri="{9D8B030D-6E8A-4147-A177-3AD203B41FA5}">
                      <a16:colId xmlns:a16="http://schemas.microsoft.com/office/drawing/2014/main" val="3820735196"/>
                    </a:ext>
                  </a:extLst>
                </a:gridCol>
                <a:gridCol w="3841749">
                  <a:extLst>
                    <a:ext uri="{9D8B030D-6E8A-4147-A177-3AD203B41FA5}">
                      <a16:colId xmlns:a16="http://schemas.microsoft.com/office/drawing/2014/main" val="2244385460"/>
                    </a:ext>
                  </a:extLst>
                </a:gridCol>
              </a:tblGrid>
              <a:tr h="370840">
                <a:tc>
                  <a:txBody>
                    <a:bodyPr/>
                    <a:lstStyle/>
                    <a:p>
                      <a:endParaRPr kumimoji="1" lang="ja-JP" altLang="en-US" dirty="0"/>
                    </a:p>
                  </a:txBody>
                  <a:tcPr/>
                </a:tc>
                <a:tc>
                  <a:txBody>
                    <a:bodyPr/>
                    <a:lstStyle/>
                    <a:p>
                      <a:r>
                        <a:rPr kumimoji="1" lang="ja-JP" altLang="en-US" dirty="0"/>
                        <a:t>キャリブレーションファクター</a:t>
                      </a:r>
                    </a:p>
                  </a:txBody>
                  <a:tcPr/>
                </a:tc>
                <a:tc>
                  <a:txBody>
                    <a:bodyPr/>
                    <a:lstStyle/>
                    <a:p>
                      <a:r>
                        <a:rPr kumimoji="1" lang="ja-JP" altLang="en-US" dirty="0"/>
                        <a:t>線量測定</a:t>
                      </a:r>
                    </a:p>
                  </a:txBody>
                  <a:tcPr/>
                </a:tc>
                <a:extLst>
                  <a:ext uri="{0D108BD9-81ED-4DB2-BD59-A6C34878D82A}">
                    <a16:rowId xmlns:a16="http://schemas.microsoft.com/office/drawing/2014/main" val="75685848"/>
                  </a:ext>
                </a:extLst>
              </a:tr>
              <a:tr h="370840">
                <a:tc>
                  <a:txBody>
                    <a:bodyPr/>
                    <a:lstStyle/>
                    <a:p>
                      <a:r>
                        <a:rPr kumimoji="1" lang="ja-JP" altLang="en-US" dirty="0"/>
                        <a:t>放射能量</a:t>
                      </a:r>
                    </a:p>
                  </a:txBody>
                  <a:tcPr/>
                </a:tc>
                <a:tc>
                  <a:txBody>
                    <a:bodyPr/>
                    <a:lstStyle/>
                    <a:p>
                      <a:r>
                        <a:rPr kumimoji="1" lang="en-US" altLang="ja-JP" dirty="0"/>
                        <a:t>1MBq(</a:t>
                      </a:r>
                      <a:r>
                        <a:rPr kumimoji="1" lang="ja-JP" altLang="en-US" dirty="0"/>
                        <a:t>点線源</a:t>
                      </a:r>
                      <a:r>
                        <a:rPr kumimoji="1" lang="en-US" altLang="ja-JP" dirty="0"/>
                        <a:t>)</a:t>
                      </a:r>
                      <a:endParaRPr kumimoji="1" lang="ja-JP" altLang="en-US" dirty="0"/>
                    </a:p>
                  </a:txBody>
                  <a:tcPr/>
                </a:tc>
                <a:tc>
                  <a:txBody>
                    <a:bodyPr/>
                    <a:lstStyle/>
                    <a:p>
                      <a:r>
                        <a:rPr kumimoji="1" lang="en-US" altLang="ja-JP" dirty="0"/>
                        <a:t>50MBq</a:t>
                      </a:r>
                      <a:r>
                        <a:rPr kumimoji="1" lang="ja-JP" altLang="en-US" dirty="0"/>
                        <a:t>（円柱ファントム）</a:t>
                      </a:r>
                    </a:p>
                  </a:txBody>
                  <a:tcPr/>
                </a:tc>
                <a:extLst>
                  <a:ext uri="{0D108BD9-81ED-4DB2-BD59-A6C34878D82A}">
                    <a16:rowId xmlns:a16="http://schemas.microsoft.com/office/drawing/2014/main" val="2092668574"/>
                  </a:ext>
                </a:extLst>
              </a:tr>
              <a:tr h="370840">
                <a:tc>
                  <a:txBody>
                    <a:bodyPr/>
                    <a:lstStyle/>
                    <a:p>
                      <a:r>
                        <a:rPr kumimoji="1" lang="ja-JP" altLang="en-US" dirty="0"/>
                        <a:t>マトリクスサイズ</a:t>
                      </a:r>
                    </a:p>
                  </a:txBody>
                  <a:tcPr/>
                </a:tc>
                <a:tc>
                  <a:txBody>
                    <a:bodyPr/>
                    <a:lstStyle/>
                    <a:p>
                      <a:r>
                        <a:rPr kumimoji="1" lang="en-US" altLang="ja-JP" dirty="0"/>
                        <a:t>128*128</a:t>
                      </a:r>
                      <a:endParaRPr kumimoji="1" lang="ja-JP" altLang="en-US" dirty="0"/>
                    </a:p>
                  </a:txBody>
                  <a:tcPr/>
                </a:tc>
                <a:tc>
                  <a:txBody>
                    <a:bodyPr/>
                    <a:lstStyle/>
                    <a:p>
                      <a:r>
                        <a:rPr kumimoji="1" lang="en-US" altLang="ja-JP" dirty="0"/>
                        <a:t>128*128</a:t>
                      </a:r>
                      <a:endParaRPr kumimoji="1" lang="ja-JP" altLang="en-US" dirty="0"/>
                    </a:p>
                  </a:txBody>
                  <a:tcPr/>
                </a:tc>
                <a:extLst>
                  <a:ext uri="{0D108BD9-81ED-4DB2-BD59-A6C34878D82A}">
                    <a16:rowId xmlns:a16="http://schemas.microsoft.com/office/drawing/2014/main" val="1667831111"/>
                  </a:ext>
                </a:extLst>
              </a:tr>
              <a:tr h="370840">
                <a:tc>
                  <a:txBody>
                    <a:bodyPr/>
                    <a:lstStyle/>
                    <a:p>
                      <a:r>
                        <a:rPr kumimoji="1" lang="ja-JP" altLang="en-US" dirty="0"/>
                        <a:t>ピクセルサイズ</a:t>
                      </a:r>
                    </a:p>
                  </a:txBody>
                  <a:tcPr/>
                </a:tc>
                <a:tc>
                  <a:txBody>
                    <a:bodyPr/>
                    <a:lstStyle/>
                    <a:p>
                      <a:r>
                        <a:rPr kumimoji="1" lang="en-US" altLang="ja-JP" dirty="0"/>
                        <a:t>0.33cm</a:t>
                      </a:r>
                      <a:endParaRPr kumimoji="1" lang="ja-JP" altLang="en-US" dirty="0"/>
                    </a:p>
                  </a:txBody>
                  <a:tcPr/>
                </a:tc>
                <a:tc>
                  <a:txBody>
                    <a:bodyPr/>
                    <a:lstStyle/>
                    <a:p>
                      <a:r>
                        <a:rPr kumimoji="1" lang="en-US" altLang="ja-JP" dirty="0"/>
                        <a:t>0.33cm</a:t>
                      </a:r>
                      <a:endParaRPr kumimoji="1" lang="ja-JP" altLang="en-US" dirty="0"/>
                    </a:p>
                  </a:txBody>
                  <a:tcPr/>
                </a:tc>
                <a:extLst>
                  <a:ext uri="{0D108BD9-81ED-4DB2-BD59-A6C34878D82A}">
                    <a16:rowId xmlns:a16="http://schemas.microsoft.com/office/drawing/2014/main" val="1515655087"/>
                  </a:ext>
                </a:extLst>
              </a:tr>
              <a:tr h="370840">
                <a:tc>
                  <a:txBody>
                    <a:bodyPr/>
                    <a:lstStyle/>
                    <a:p>
                      <a:r>
                        <a:rPr kumimoji="1" lang="ja-JP" altLang="en-US" dirty="0"/>
                        <a:t>回転半径</a:t>
                      </a:r>
                    </a:p>
                  </a:txBody>
                  <a:tcPr/>
                </a:tc>
                <a:tc>
                  <a:txBody>
                    <a:bodyPr/>
                    <a:lstStyle/>
                    <a:p>
                      <a:r>
                        <a:rPr kumimoji="1" lang="en-US" altLang="ja-JP" dirty="0"/>
                        <a:t>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78905525"/>
                  </a:ext>
                </a:extLst>
              </a:tr>
              <a:tr h="370840">
                <a:tc>
                  <a:txBody>
                    <a:bodyPr/>
                    <a:lstStyle/>
                    <a:p>
                      <a:r>
                        <a:rPr kumimoji="1" lang="ja-JP" altLang="en-US" dirty="0"/>
                        <a:t>投影数</a:t>
                      </a:r>
                      <a:r>
                        <a:rPr kumimoji="1" lang="en-US" altLang="ja-JP" dirty="0"/>
                        <a:t>/</a:t>
                      </a:r>
                      <a:r>
                        <a:rPr kumimoji="1" lang="ja-JP" altLang="en-US" dirty="0"/>
                        <a:t>収集角度</a:t>
                      </a:r>
                    </a:p>
                  </a:txBody>
                  <a:tcPr/>
                </a:tc>
                <a:tc>
                  <a:txBody>
                    <a:bodyPr/>
                    <a:lstStyle/>
                    <a:p>
                      <a:r>
                        <a:rPr kumimoji="1" lang="en-US" altLang="ja-JP" dirty="0"/>
                        <a:t>72projections / 5degree</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801338034"/>
                  </a:ext>
                </a:extLst>
              </a:tr>
              <a:tr h="370840">
                <a:tc>
                  <a:txBody>
                    <a:bodyPr/>
                    <a:lstStyle/>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dirty="0">
                        <a:solidFill>
                          <a:schemeClr val="tx1"/>
                        </a:solidFill>
                      </a:endParaRPr>
                    </a:p>
                  </a:txBody>
                  <a:tcPr/>
                </a:tc>
                <a:extLst>
                  <a:ext uri="{0D108BD9-81ED-4DB2-BD59-A6C34878D82A}">
                    <a16:rowId xmlns:a16="http://schemas.microsoft.com/office/drawing/2014/main" val="1491497513"/>
                  </a:ext>
                </a:extLst>
              </a:tr>
              <a:tr h="370840">
                <a:tc>
                  <a:txBody>
                    <a:bodyPr/>
                    <a:lstStyle/>
                    <a:p>
                      <a:r>
                        <a:rPr kumimoji="1" lang="ja-JP" altLang="en-US" dirty="0"/>
                        <a:t>画像再構成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+SC +PSF</a:t>
                      </a:r>
                      <a:endParaRPr kumimoji="1" lang="ja-JP" altLang="en-US"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+SC +PSF+AC</a:t>
                      </a:r>
                      <a:endParaRPr kumimoji="1" lang="ja-JP" altLang="en-US" sz="1800" dirty="0">
                        <a:solidFill>
                          <a:schemeClr val="tx1"/>
                        </a:solidFill>
                      </a:endParaRPr>
                    </a:p>
                  </a:txBody>
                  <a:tcPr/>
                </a:tc>
                <a:extLst>
                  <a:ext uri="{0D108BD9-81ED-4DB2-BD59-A6C34878D82A}">
                    <a16:rowId xmlns:a16="http://schemas.microsoft.com/office/drawing/2014/main" val="2587667445"/>
                  </a:ext>
                </a:extLst>
              </a:tr>
            </a:tbl>
          </a:graphicData>
        </a:graphic>
      </p:graphicFrame>
    </p:spTree>
    <p:extLst>
      <p:ext uri="{BB962C8B-B14F-4D97-AF65-F5344CB8AC3E}">
        <p14:creationId xmlns:p14="http://schemas.microsoft.com/office/powerpoint/2010/main" val="66536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38200" y="10553"/>
            <a:ext cx="10515600" cy="1325563"/>
          </a:xfrm>
        </p:spPr>
        <p:txBody>
          <a:bodyPr/>
          <a:lstStyle/>
          <a:p>
            <a:pPr algn="ctr"/>
            <a:r>
              <a:rPr kumimoji="1" lang="ja-JP" altLang="en-US" dirty="0"/>
              <a:t>背景</a:t>
            </a:r>
          </a:p>
        </p:txBody>
      </p:sp>
      <p:graphicFrame>
        <p:nvGraphicFramePr>
          <p:cNvPr id="3" name="グラフ 2">
            <a:extLst>
              <a:ext uri="{FF2B5EF4-FFF2-40B4-BE49-F238E27FC236}">
                <a16:creationId xmlns:a16="http://schemas.microsoft.com/office/drawing/2014/main" id="{472A41E0-D1BF-49A1-92E0-66C45605634C}"/>
              </a:ext>
            </a:extLst>
          </p:cNvPr>
          <p:cNvGraphicFramePr>
            <a:graphicFrameLocks/>
          </p:cNvGraphicFramePr>
          <p:nvPr>
            <p:extLst>
              <p:ext uri="{D42A27DB-BD31-4B8C-83A1-F6EECF244321}">
                <p14:modId xmlns:p14="http://schemas.microsoft.com/office/powerpoint/2010/main" val="1503712214"/>
              </p:ext>
            </p:extLst>
          </p:nvPr>
        </p:nvGraphicFramePr>
        <p:xfrm>
          <a:off x="6374074" y="3007659"/>
          <a:ext cx="4736353" cy="282388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a:extLst>
              <a:ext uri="{FF2B5EF4-FFF2-40B4-BE49-F238E27FC236}">
                <a16:creationId xmlns:a16="http://schemas.microsoft.com/office/drawing/2014/main" id="{75D1831A-F22C-831E-36BD-F1BBB384DC7E}"/>
              </a:ext>
            </a:extLst>
          </p:cNvPr>
          <p:cNvCxnSpPr>
            <a:cxnSpLocks/>
          </p:cNvCxnSpPr>
          <p:nvPr/>
        </p:nvCxnSpPr>
        <p:spPr>
          <a:xfrm>
            <a:off x="10384193" y="4666861"/>
            <a:ext cx="0" cy="4292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851603E5-E799-8C15-E2E5-126ACE890E9F}"/>
              </a:ext>
            </a:extLst>
          </p:cNvPr>
          <p:cNvSpPr txBox="1"/>
          <p:nvPr/>
        </p:nvSpPr>
        <p:spPr>
          <a:xfrm>
            <a:off x="9376487" y="4297529"/>
            <a:ext cx="1735494" cy="369332"/>
          </a:xfrm>
          <a:prstGeom prst="rect">
            <a:avLst/>
          </a:prstGeom>
          <a:noFill/>
        </p:spPr>
        <p:txBody>
          <a:bodyPr wrap="square" rtlCol="0">
            <a:spAutoFit/>
          </a:bodyPr>
          <a:lstStyle/>
          <a:p>
            <a:r>
              <a:rPr kumimoji="1" lang="en-US" altLang="ja-JP" dirty="0"/>
              <a:t>528keV 1.3%</a:t>
            </a:r>
            <a:endParaRPr kumimoji="1" lang="ja-JP" altLang="en-US" dirty="0"/>
          </a:p>
        </p:txBody>
      </p:sp>
      <p:sp>
        <p:nvSpPr>
          <p:cNvPr id="11" name="テキスト ボックス 10">
            <a:extLst>
              <a:ext uri="{FF2B5EF4-FFF2-40B4-BE49-F238E27FC236}">
                <a16:creationId xmlns:a16="http://schemas.microsoft.com/office/drawing/2014/main" id="{7BFA6F83-ED7C-B6E7-66CF-22FB6202F73D}"/>
              </a:ext>
            </a:extLst>
          </p:cNvPr>
          <p:cNvSpPr txBox="1"/>
          <p:nvPr/>
        </p:nvSpPr>
        <p:spPr>
          <a:xfrm>
            <a:off x="8371891" y="3683654"/>
            <a:ext cx="1735494" cy="369332"/>
          </a:xfrm>
          <a:prstGeom prst="rect">
            <a:avLst/>
          </a:prstGeom>
          <a:noFill/>
        </p:spPr>
        <p:txBody>
          <a:bodyPr wrap="square" rtlCol="0">
            <a:spAutoFit/>
          </a:bodyPr>
          <a:lstStyle/>
          <a:p>
            <a:r>
              <a:rPr lang="en-US" altLang="ja-JP" dirty="0"/>
              <a:t>159</a:t>
            </a:r>
            <a:r>
              <a:rPr kumimoji="1" lang="en-US" altLang="ja-JP" dirty="0"/>
              <a:t>keV 83%</a:t>
            </a:r>
            <a:endParaRPr kumimoji="1" lang="ja-JP" altLang="en-US" dirty="0"/>
          </a:p>
        </p:txBody>
      </p:sp>
      <p:cxnSp>
        <p:nvCxnSpPr>
          <p:cNvPr id="12" name="直線矢印コネクタ 11">
            <a:extLst>
              <a:ext uri="{FF2B5EF4-FFF2-40B4-BE49-F238E27FC236}">
                <a16:creationId xmlns:a16="http://schemas.microsoft.com/office/drawing/2014/main" id="{8D2D0501-275A-8C4A-FC27-865E2CE70293}"/>
              </a:ext>
            </a:extLst>
          </p:cNvPr>
          <p:cNvCxnSpPr>
            <a:cxnSpLocks/>
          </p:cNvCxnSpPr>
          <p:nvPr/>
        </p:nvCxnSpPr>
        <p:spPr>
          <a:xfrm flipH="1">
            <a:off x="8228822" y="3990391"/>
            <a:ext cx="422988" cy="4292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グラフ 13">
            <a:extLst>
              <a:ext uri="{FF2B5EF4-FFF2-40B4-BE49-F238E27FC236}">
                <a16:creationId xmlns:a16="http://schemas.microsoft.com/office/drawing/2014/main" id="{3CD533FE-80A5-9BB2-C867-364834135289}"/>
              </a:ext>
            </a:extLst>
          </p:cNvPr>
          <p:cNvGraphicFramePr>
            <a:graphicFrameLocks/>
          </p:cNvGraphicFramePr>
          <p:nvPr>
            <p:extLst>
              <p:ext uri="{D42A27DB-BD31-4B8C-83A1-F6EECF244321}">
                <p14:modId xmlns:p14="http://schemas.microsoft.com/office/powerpoint/2010/main" val="3908533427"/>
              </p:ext>
            </p:extLst>
          </p:nvPr>
        </p:nvGraphicFramePr>
        <p:xfrm>
          <a:off x="1052760" y="3007659"/>
          <a:ext cx="4736352" cy="2823882"/>
        </p:xfrm>
        <a:graphic>
          <a:graphicData uri="http://schemas.openxmlformats.org/drawingml/2006/chart">
            <c:chart xmlns:c="http://schemas.openxmlformats.org/drawingml/2006/chart" xmlns:r="http://schemas.openxmlformats.org/officeDocument/2006/relationships" r:id="rId4"/>
          </a:graphicData>
        </a:graphic>
      </p:graphicFrame>
      <p:sp>
        <p:nvSpPr>
          <p:cNvPr id="15" name="テキスト ボックス 14">
            <a:extLst>
              <a:ext uri="{FF2B5EF4-FFF2-40B4-BE49-F238E27FC236}">
                <a16:creationId xmlns:a16="http://schemas.microsoft.com/office/drawing/2014/main" id="{E31D3BD6-DA49-CDA9-F64A-036E9E42998D}"/>
              </a:ext>
            </a:extLst>
          </p:cNvPr>
          <p:cNvSpPr txBox="1"/>
          <p:nvPr/>
        </p:nvSpPr>
        <p:spPr>
          <a:xfrm>
            <a:off x="1219200" y="1562100"/>
            <a:ext cx="8597900" cy="369332"/>
          </a:xfrm>
          <a:prstGeom prst="rect">
            <a:avLst/>
          </a:prstGeom>
          <a:noFill/>
        </p:spPr>
        <p:txBody>
          <a:bodyPr wrap="square" rtlCol="0">
            <a:spAutoFit/>
          </a:bodyPr>
          <a:lstStyle/>
          <a:p>
            <a:r>
              <a:rPr lang="ja-JP" altLang="en-US" dirty="0">
                <a:solidFill>
                  <a:schemeClr val="bg1"/>
                </a:solidFill>
              </a:rPr>
              <a:t>線量測定　→　関心領域の線量を正確に求めることが重要（人体の画像を提示）</a:t>
            </a:r>
            <a:endParaRPr kumimoji="1" lang="ja-JP" altLang="en-US" dirty="0">
              <a:solidFill>
                <a:schemeClr val="bg1"/>
              </a:solidFill>
            </a:endParaRPr>
          </a:p>
        </p:txBody>
      </p:sp>
    </p:spTree>
    <p:extLst>
      <p:ext uri="{BB962C8B-B14F-4D97-AF65-F5344CB8AC3E}">
        <p14:creationId xmlns:p14="http://schemas.microsoft.com/office/powerpoint/2010/main" val="370030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16536" y="481059"/>
            <a:ext cx="6992480" cy="692164"/>
          </a:xfrm>
        </p:spPr>
        <p:txBody>
          <a:bodyPr>
            <a:normAutofit/>
          </a:bodyPr>
          <a:lstStyle/>
          <a:p>
            <a:pPr algn="ctr"/>
            <a:r>
              <a:rPr kumimoji="1" lang="ja-JP" altLang="en-US" sz="3600" dirty="0"/>
              <a:t>モンテカルロシミュレーション</a:t>
            </a:r>
          </a:p>
        </p:txBody>
      </p:sp>
      <p:pic>
        <p:nvPicPr>
          <p:cNvPr id="7" name="図 6" descr="黒い背景に白い文字がある&#10;&#10;低い精度で自動的に生成された説明">
            <a:extLst>
              <a:ext uri="{FF2B5EF4-FFF2-40B4-BE49-F238E27FC236}">
                <a16:creationId xmlns:a16="http://schemas.microsoft.com/office/drawing/2014/main" id="{1E0C62ED-5C34-9F63-8337-5CA789C60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298" y="4985137"/>
            <a:ext cx="1219200" cy="1219200"/>
          </a:xfrm>
          <a:prstGeom prst="rect">
            <a:avLst/>
          </a:prstGeom>
          <a:noFill/>
          <a:ln w="19050">
            <a:solidFill>
              <a:srgbClr val="FF0000"/>
            </a:solidFill>
          </a:ln>
        </p:spPr>
      </p:pic>
      <p:pic>
        <p:nvPicPr>
          <p:cNvPr id="9" name="図 8" descr="モニター, テレビ, 画面, 男 が含まれている画像&#10;&#10;自動的に生成された説明">
            <a:extLst>
              <a:ext uri="{FF2B5EF4-FFF2-40B4-BE49-F238E27FC236}">
                <a16:creationId xmlns:a16="http://schemas.microsoft.com/office/drawing/2014/main" id="{BF949601-5514-C831-DBE6-A3AFF196F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338" y="4985137"/>
            <a:ext cx="1219200" cy="1219200"/>
          </a:xfrm>
          <a:prstGeom prst="rect">
            <a:avLst/>
          </a:prstGeom>
          <a:ln w="19050">
            <a:solidFill>
              <a:srgbClr val="FFC000"/>
            </a:solidFill>
          </a:ln>
        </p:spPr>
      </p:pic>
      <p:pic>
        <p:nvPicPr>
          <p:cNvPr id="11" name="図 10" descr="夜空に浮かぶ月の白黒写真&#10;&#10;自動的に生成された説明">
            <a:extLst>
              <a:ext uri="{FF2B5EF4-FFF2-40B4-BE49-F238E27FC236}">
                <a16:creationId xmlns:a16="http://schemas.microsoft.com/office/drawing/2014/main" id="{D6A8E4F0-4B45-DA46-C660-43A001068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418" y="4985137"/>
            <a:ext cx="1219200" cy="1219200"/>
          </a:xfrm>
          <a:prstGeom prst="rect">
            <a:avLst/>
          </a:prstGeom>
          <a:ln w="19050">
            <a:solidFill>
              <a:schemeClr val="accent6"/>
            </a:solidFill>
            <a:prstDash val="dash"/>
          </a:ln>
        </p:spPr>
      </p:pic>
      <p:pic>
        <p:nvPicPr>
          <p:cNvPr id="13" name="図 12" descr="夜空に浮かぶ月の白黒写真&#10;&#10;中程度の精度で自動的に生成された説明">
            <a:extLst>
              <a:ext uri="{FF2B5EF4-FFF2-40B4-BE49-F238E27FC236}">
                <a16:creationId xmlns:a16="http://schemas.microsoft.com/office/drawing/2014/main" id="{CBCBD95C-0439-1141-BC23-AF4A0BDD9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378" y="5053561"/>
            <a:ext cx="1219200" cy="1219200"/>
          </a:xfrm>
          <a:prstGeom prst="rect">
            <a:avLst/>
          </a:prstGeom>
          <a:ln w="19050">
            <a:solidFill>
              <a:schemeClr val="accent6"/>
            </a:solidFill>
          </a:ln>
        </p:spPr>
      </p:pic>
      <p:grpSp>
        <p:nvGrpSpPr>
          <p:cNvPr id="22" name="グループ化 21">
            <a:extLst>
              <a:ext uri="{FF2B5EF4-FFF2-40B4-BE49-F238E27FC236}">
                <a16:creationId xmlns:a16="http://schemas.microsoft.com/office/drawing/2014/main" id="{D214780A-5890-4DC4-29E7-583E8440B976}"/>
              </a:ext>
            </a:extLst>
          </p:cNvPr>
          <p:cNvGrpSpPr/>
          <p:nvPr/>
        </p:nvGrpSpPr>
        <p:grpSpPr>
          <a:xfrm>
            <a:off x="2968389" y="1823238"/>
            <a:ext cx="5863335" cy="2743200"/>
            <a:chOff x="2968389" y="1823238"/>
            <a:chExt cx="5863335" cy="2743200"/>
          </a:xfrm>
        </p:grpSpPr>
        <p:graphicFrame>
          <p:nvGraphicFramePr>
            <p:cNvPr id="4" name="グラフ 3">
              <a:extLst>
                <a:ext uri="{FF2B5EF4-FFF2-40B4-BE49-F238E27FC236}">
                  <a16:creationId xmlns:a16="http://schemas.microsoft.com/office/drawing/2014/main" id="{D107DCF0-F5F4-49E2-9AA2-C817B3461680}"/>
                </a:ext>
              </a:extLst>
            </p:cNvPr>
            <p:cNvGraphicFramePr>
              <a:graphicFrameLocks/>
            </p:cNvGraphicFramePr>
            <p:nvPr>
              <p:extLst>
                <p:ext uri="{D42A27DB-BD31-4B8C-83A1-F6EECF244321}">
                  <p14:modId xmlns:p14="http://schemas.microsoft.com/office/powerpoint/2010/main" val="3606224202"/>
                </p:ext>
              </p:extLst>
            </p:nvPr>
          </p:nvGraphicFramePr>
          <p:xfrm>
            <a:off x="2968389" y="1823238"/>
            <a:ext cx="5863335"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4" name="テキスト ボックス 10">
              <a:extLst>
                <a:ext uri="{FF2B5EF4-FFF2-40B4-BE49-F238E27FC236}">
                  <a16:creationId xmlns:a16="http://schemas.microsoft.com/office/drawing/2014/main" id="{8F4ED3EC-270E-D87C-04EE-B99AD7F864A8}"/>
                </a:ext>
              </a:extLst>
            </p:cNvPr>
            <p:cNvSpPr txBox="1"/>
            <p:nvPr/>
          </p:nvSpPr>
          <p:spPr>
            <a:xfrm>
              <a:off x="5591935" y="2339359"/>
              <a:ext cx="1735494"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t>全光子</a:t>
              </a:r>
              <a:endParaRPr kumimoji="1" lang="ja-JP" altLang="en-US" sz="1100" dirty="0"/>
            </a:p>
          </p:txBody>
        </p:sp>
        <p:cxnSp>
          <p:nvCxnSpPr>
            <p:cNvPr id="15" name="直線矢印コネクタ 14">
              <a:extLst>
                <a:ext uri="{FF2B5EF4-FFF2-40B4-BE49-F238E27FC236}">
                  <a16:creationId xmlns:a16="http://schemas.microsoft.com/office/drawing/2014/main" id="{37461746-8BF3-837D-55B6-8B46D5469394}"/>
                </a:ext>
              </a:extLst>
            </p:cNvPr>
            <p:cNvCxnSpPr>
              <a:cxnSpLocks/>
            </p:cNvCxnSpPr>
            <p:nvPr/>
          </p:nvCxnSpPr>
          <p:spPr>
            <a:xfrm flipH="1">
              <a:off x="5239992" y="2470164"/>
              <a:ext cx="4265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0">
              <a:extLst>
                <a:ext uri="{FF2B5EF4-FFF2-40B4-BE49-F238E27FC236}">
                  <a16:creationId xmlns:a16="http://schemas.microsoft.com/office/drawing/2014/main" id="{10A941FB-27C4-BD47-8F67-3DF3C3FEE3C6}"/>
                </a:ext>
              </a:extLst>
            </p:cNvPr>
            <p:cNvSpPr txBox="1"/>
            <p:nvPr/>
          </p:nvSpPr>
          <p:spPr>
            <a:xfrm>
              <a:off x="5350863" y="2634399"/>
              <a:ext cx="782245"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一次光子</a:t>
              </a:r>
            </a:p>
          </p:txBody>
        </p:sp>
        <p:cxnSp>
          <p:nvCxnSpPr>
            <p:cNvPr id="17" name="直線矢印コネクタ 16">
              <a:extLst>
                <a:ext uri="{FF2B5EF4-FFF2-40B4-BE49-F238E27FC236}">
                  <a16:creationId xmlns:a16="http://schemas.microsoft.com/office/drawing/2014/main" id="{4BA91530-EBFF-FABB-2620-6DF829A092DD}"/>
                </a:ext>
              </a:extLst>
            </p:cNvPr>
            <p:cNvCxnSpPr>
              <a:cxnSpLocks/>
            </p:cNvCxnSpPr>
            <p:nvPr/>
          </p:nvCxnSpPr>
          <p:spPr>
            <a:xfrm flipH="1">
              <a:off x="5239992" y="2863000"/>
              <a:ext cx="391886" cy="6997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0">
              <a:extLst>
                <a:ext uri="{FF2B5EF4-FFF2-40B4-BE49-F238E27FC236}">
                  <a16:creationId xmlns:a16="http://schemas.microsoft.com/office/drawing/2014/main" id="{24308606-5A2F-9346-3BD1-EFD474BCCC8B}"/>
                </a:ext>
              </a:extLst>
            </p:cNvPr>
            <p:cNvSpPr txBox="1"/>
            <p:nvPr/>
          </p:nvSpPr>
          <p:spPr>
            <a:xfrm>
              <a:off x="7327429" y="2765204"/>
              <a:ext cx="782245"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二</a:t>
              </a:r>
              <a:r>
                <a:rPr kumimoji="1" lang="ja-JP" altLang="en-US" sz="1100" dirty="0"/>
                <a:t>次光子</a:t>
              </a:r>
            </a:p>
          </p:txBody>
        </p:sp>
        <p:cxnSp>
          <p:nvCxnSpPr>
            <p:cNvPr id="19" name="直線矢印コネクタ 18">
              <a:extLst>
                <a:ext uri="{FF2B5EF4-FFF2-40B4-BE49-F238E27FC236}">
                  <a16:creationId xmlns:a16="http://schemas.microsoft.com/office/drawing/2014/main" id="{765526E0-1316-F7AA-3416-76A827E73752}"/>
                </a:ext>
              </a:extLst>
            </p:cNvPr>
            <p:cNvCxnSpPr>
              <a:cxnSpLocks/>
            </p:cNvCxnSpPr>
            <p:nvPr/>
          </p:nvCxnSpPr>
          <p:spPr>
            <a:xfrm flipH="1">
              <a:off x="7396348" y="3061487"/>
              <a:ext cx="391886" cy="6997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0">
              <a:extLst>
                <a:ext uri="{FF2B5EF4-FFF2-40B4-BE49-F238E27FC236}">
                  <a16:creationId xmlns:a16="http://schemas.microsoft.com/office/drawing/2014/main" id="{BA2AFBF2-BFD7-198E-A70D-607D30F07116}"/>
                </a:ext>
              </a:extLst>
            </p:cNvPr>
            <p:cNvSpPr txBox="1"/>
            <p:nvPr/>
          </p:nvSpPr>
          <p:spPr>
            <a:xfrm>
              <a:off x="6048036" y="3035248"/>
              <a:ext cx="1173646"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貫通光子</a:t>
              </a:r>
              <a:endParaRPr kumimoji="1" lang="ja-JP" altLang="en-US" sz="1100" dirty="0"/>
            </a:p>
          </p:txBody>
        </p:sp>
        <p:cxnSp>
          <p:nvCxnSpPr>
            <p:cNvPr id="21" name="直線矢印コネクタ 20">
              <a:extLst>
                <a:ext uri="{FF2B5EF4-FFF2-40B4-BE49-F238E27FC236}">
                  <a16:creationId xmlns:a16="http://schemas.microsoft.com/office/drawing/2014/main" id="{036753AD-9E7C-1185-9CD0-A8327B251C2C}"/>
                </a:ext>
              </a:extLst>
            </p:cNvPr>
            <p:cNvCxnSpPr>
              <a:cxnSpLocks/>
            </p:cNvCxnSpPr>
            <p:nvPr/>
          </p:nvCxnSpPr>
          <p:spPr>
            <a:xfrm flipH="1">
              <a:off x="5200049" y="3288844"/>
              <a:ext cx="895951" cy="6057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テキスト ボックス 23">
            <a:extLst>
              <a:ext uri="{FF2B5EF4-FFF2-40B4-BE49-F238E27FC236}">
                <a16:creationId xmlns:a16="http://schemas.microsoft.com/office/drawing/2014/main" id="{DF74CF84-2945-845B-6886-BDBA914D492D}"/>
              </a:ext>
            </a:extLst>
          </p:cNvPr>
          <p:cNvSpPr txBox="1"/>
          <p:nvPr/>
        </p:nvSpPr>
        <p:spPr>
          <a:xfrm>
            <a:off x="1184588" y="1094775"/>
            <a:ext cx="8597900" cy="369332"/>
          </a:xfrm>
          <a:prstGeom prst="rect">
            <a:avLst/>
          </a:prstGeom>
          <a:noFill/>
        </p:spPr>
        <p:txBody>
          <a:bodyPr wrap="square" rtlCol="0">
            <a:spAutoFit/>
          </a:bodyPr>
          <a:lstStyle/>
          <a:p>
            <a:r>
              <a:rPr kumimoji="1" lang="ja-JP" altLang="en-US" dirty="0">
                <a:solidFill>
                  <a:schemeClr val="bg1"/>
                </a:solidFill>
              </a:rPr>
              <a:t>さまざまなイベントに分離して</a:t>
            </a:r>
          </a:p>
        </p:txBody>
      </p:sp>
    </p:spTree>
    <p:extLst>
      <p:ext uri="{BB962C8B-B14F-4D97-AF65-F5344CB8AC3E}">
        <p14:creationId xmlns:p14="http://schemas.microsoft.com/office/powerpoint/2010/main" val="396845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6713BB-449B-EE6E-8444-B2C7368FB830}"/>
              </a:ext>
            </a:extLst>
          </p:cNvPr>
          <p:cNvSpPr>
            <a:spLocks noGrp="1"/>
          </p:cNvSpPr>
          <p:nvPr>
            <p:ph type="title"/>
          </p:nvPr>
        </p:nvSpPr>
        <p:spPr>
          <a:xfrm>
            <a:off x="838200" y="10565"/>
            <a:ext cx="10515600" cy="1325563"/>
          </a:xfrm>
        </p:spPr>
        <p:txBody>
          <a:bodyPr/>
          <a:lstStyle/>
          <a:p>
            <a:pPr algn="ctr"/>
            <a:r>
              <a:rPr kumimoji="1" lang="ja-JP" altLang="en-US" dirty="0"/>
              <a:t>目的</a:t>
            </a:r>
          </a:p>
        </p:txBody>
      </p:sp>
      <p:sp>
        <p:nvSpPr>
          <p:cNvPr id="3" name="コンテンツ プレースホルダー 2">
            <a:extLst>
              <a:ext uri="{FF2B5EF4-FFF2-40B4-BE49-F238E27FC236}">
                <a16:creationId xmlns:a16="http://schemas.microsoft.com/office/drawing/2014/main" id="{5E2AA29E-6E60-818D-E3D7-B00AE9FFF9A6}"/>
              </a:ext>
            </a:extLst>
          </p:cNvPr>
          <p:cNvSpPr>
            <a:spLocks noGrp="1"/>
          </p:cNvSpPr>
          <p:nvPr>
            <p:ph idx="1"/>
          </p:nvPr>
        </p:nvSpPr>
        <p:spPr>
          <a:xfrm>
            <a:off x="838200" y="1825625"/>
            <a:ext cx="10833100" cy="4351338"/>
          </a:xfrm>
        </p:spPr>
        <p:txBody>
          <a:bodyPr>
            <a:normAutofit/>
          </a:bodyPr>
          <a:lstStyle/>
          <a:p>
            <a:pPr marL="0" indent="0">
              <a:buNone/>
            </a:pPr>
            <a:r>
              <a:rPr lang="ja-JP" altLang="en-US" sz="3600" dirty="0">
                <a:solidFill>
                  <a:srgbClr val="FFC000"/>
                </a:solidFill>
              </a:rPr>
              <a:t>低エネルギー高分解能コリメータ</a:t>
            </a:r>
            <a:r>
              <a:rPr lang="ja-JP" altLang="en-US" sz="3600" dirty="0"/>
              <a:t>と</a:t>
            </a:r>
            <a:r>
              <a:rPr lang="en-US" altLang="ja-JP" sz="3600" baseline="30000" dirty="0">
                <a:solidFill>
                  <a:srgbClr val="FFC000"/>
                </a:solidFill>
              </a:rPr>
              <a:t>123</a:t>
            </a:r>
            <a:r>
              <a:rPr lang="en-US" altLang="ja-JP" sz="3600" dirty="0">
                <a:solidFill>
                  <a:srgbClr val="FFC000"/>
                </a:solidFill>
              </a:rPr>
              <a:t>I</a:t>
            </a:r>
            <a:r>
              <a:rPr lang="ja-JP" altLang="en-US" sz="3600" dirty="0"/>
              <a:t>による線量測定において、</a:t>
            </a:r>
            <a:r>
              <a:rPr lang="en-US" altLang="ja-JP" sz="3600" dirty="0">
                <a:solidFill>
                  <a:srgbClr val="FFC000"/>
                </a:solidFill>
              </a:rPr>
              <a:t>triple energy window(TEW)</a:t>
            </a:r>
            <a:r>
              <a:rPr lang="ja-JP" altLang="en-US" sz="3600" dirty="0">
                <a:solidFill>
                  <a:srgbClr val="FFC000"/>
                </a:solidFill>
              </a:rPr>
              <a:t>法</a:t>
            </a:r>
            <a:r>
              <a:rPr lang="ja-JP" altLang="en-US" sz="3600" dirty="0"/>
              <a:t>がキャリブレーションファクタと線量測定に及ぼす影響をモンテカルロシミュレーションコード</a:t>
            </a:r>
            <a:r>
              <a:rPr lang="en-US" altLang="ja-JP" sz="3600" dirty="0"/>
              <a:t>:SIMIND</a:t>
            </a:r>
            <a:r>
              <a:rPr lang="ja-JP" altLang="en-US" sz="3600" dirty="0"/>
              <a:t>を用いて評価する</a:t>
            </a:r>
          </a:p>
        </p:txBody>
      </p:sp>
    </p:spTree>
    <p:extLst>
      <p:ext uri="{BB962C8B-B14F-4D97-AF65-F5344CB8AC3E}">
        <p14:creationId xmlns:p14="http://schemas.microsoft.com/office/powerpoint/2010/main" val="145801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pPr algn="ctr"/>
            <a:r>
              <a:rPr lang="ja-JP" altLang="en-US" dirty="0"/>
              <a:t>方法：使用機器</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838200" y="1825625"/>
            <a:ext cx="11074400" cy="4351338"/>
          </a:xfrm>
        </p:spPr>
        <p:txBody>
          <a:bodyPr>
            <a:normAutofit/>
          </a:bodyPr>
          <a:lstStyle/>
          <a:p>
            <a:r>
              <a:rPr lang="ja-JP" altLang="en-US" dirty="0"/>
              <a:t>モンテカルロシミュレーションコード：</a:t>
            </a:r>
            <a:r>
              <a:rPr lang="en-US" altLang="ja-JP" dirty="0"/>
              <a:t>SIMIND(Lund University)</a:t>
            </a:r>
          </a:p>
          <a:p>
            <a:pPr marL="0" indent="0">
              <a:buNone/>
            </a:pPr>
            <a:r>
              <a:rPr lang="en-US" altLang="ja-JP" dirty="0"/>
              <a:t>	SPECT</a:t>
            </a:r>
            <a:r>
              <a:rPr lang="ja-JP" altLang="en-US" dirty="0"/>
              <a:t>装置</a:t>
            </a:r>
            <a:r>
              <a:rPr lang="en-US" altLang="ja-JP" dirty="0"/>
              <a:t> : </a:t>
            </a:r>
            <a:r>
              <a:rPr lang="en-US" altLang="ja-JP" dirty="0" err="1"/>
              <a:t>Symbia</a:t>
            </a:r>
            <a:r>
              <a:rPr lang="en-US" altLang="ja-JP" dirty="0"/>
              <a:t> T16(Siemens)</a:t>
            </a:r>
          </a:p>
          <a:p>
            <a:pPr marL="0" indent="0">
              <a:buNone/>
            </a:pPr>
            <a:r>
              <a:rPr lang="en-US" altLang="ja-JP" dirty="0"/>
              <a:t>	</a:t>
            </a:r>
            <a:r>
              <a:rPr lang="ja-JP" altLang="en-US" dirty="0"/>
              <a:t>コリメータ</a:t>
            </a:r>
            <a:r>
              <a:rPr lang="en-US" altLang="ja-JP" dirty="0"/>
              <a:t>: LEHR</a:t>
            </a:r>
          </a:p>
          <a:p>
            <a:pPr marL="0" indent="0">
              <a:buNone/>
            </a:pPr>
            <a:r>
              <a:rPr lang="en-US" altLang="ja-JP" dirty="0"/>
              <a:t>	</a:t>
            </a:r>
            <a:r>
              <a:rPr lang="ja-JP" altLang="en-US" dirty="0"/>
              <a:t>核種：</a:t>
            </a:r>
            <a:r>
              <a:rPr lang="en-US" altLang="ja-JP" dirty="0"/>
              <a:t> </a:t>
            </a:r>
            <a:r>
              <a:rPr lang="en-US" altLang="ja-JP" baseline="30000" dirty="0"/>
              <a:t>123</a:t>
            </a:r>
            <a:r>
              <a:rPr lang="en-US" altLang="ja-JP" dirty="0"/>
              <a:t>I(γ</a:t>
            </a:r>
            <a:r>
              <a:rPr lang="ja-JP" altLang="en-US" dirty="0"/>
              <a:t>線エネルギー </a:t>
            </a:r>
            <a:r>
              <a:rPr lang="en-US" altLang="ja-JP" dirty="0"/>
              <a:t>158.97keV  83%)</a:t>
            </a:r>
          </a:p>
          <a:p>
            <a:pPr marL="0" indent="0">
              <a:buNone/>
            </a:pPr>
            <a:endParaRPr lang="en-US" altLang="ja-JP" dirty="0"/>
          </a:p>
          <a:p>
            <a:r>
              <a:rPr lang="ja-JP" altLang="en-US" dirty="0"/>
              <a:t>画像処理・解析</a:t>
            </a:r>
            <a:endParaRPr lang="en-US" altLang="ja-JP" dirty="0"/>
          </a:p>
          <a:p>
            <a:pPr marL="0" indent="0">
              <a:buNone/>
            </a:pPr>
            <a:r>
              <a:rPr lang="en-US" altLang="ja-JP" dirty="0"/>
              <a:t>	Python</a:t>
            </a:r>
            <a:r>
              <a:rPr lang="ja-JP" altLang="en-US" dirty="0"/>
              <a:t>言語</a:t>
            </a:r>
            <a:r>
              <a:rPr lang="en-US" altLang="ja-JP" dirty="0"/>
              <a:t> </a:t>
            </a:r>
            <a:r>
              <a:rPr lang="en-US" altLang="ja-JP" dirty="0" err="1"/>
              <a:t>ver</a:t>
            </a:r>
            <a:r>
              <a:rPr lang="en-US" altLang="ja-JP" dirty="0"/>
              <a:t> 3.9.10</a:t>
            </a:r>
            <a:r>
              <a:rPr lang="ja-JP" altLang="en-US" dirty="0"/>
              <a:t>を用いた自作プログラム</a:t>
            </a:r>
            <a:endParaRPr lang="en-US" altLang="ja-JP" dirty="0"/>
          </a:p>
        </p:txBody>
      </p:sp>
    </p:spTree>
    <p:extLst>
      <p:ext uri="{BB962C8B-B14F-4D97-AF65-F5344CB8AC3E}">
        <p14:creationId xmlns:p14="http://schemas.microsoft.com/office/powerpoint/2010/main" val="23482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28526-155A-78CD-9EC6-1C90B3C52630}"/>
              </a:ext>
            </a:extLst>
          </p:cNvPr>
          <p:cNvSpPr>
            <a:spLocks noGrp="1"/>
          </p:cNvSpPr>
          <p:nvPr>
            <p:ph type="title"/>
          </p:nvPr>
        </p:nvSpPr>
        <p:spPr>
          <a:xfrm>
            <a:off x="838200" y="9525"/>
            <a:ext cx="10515600" cy="1325563"/>
          </a:xfrm>
        </p:spPr>
        <p:txBody>
          <a:bodyPr/>
          <a:lstStyle/>
          <a:p>
            <a:pPr algn="ctr"/>
            <a:r>
              <a:rPr kumimoji="1" lang="ja-JP" altLang="en-US" dirty="0"/>
              <a:t>方法：収集条件および再構成条件</a:t>
            </a:r>
          </a:p>
        </p:txBody>
      </p:sp>
      <p:graphicFrame>
        <p:nvGraphicFramePr>
          <p:cNvPr id="4" name="コンテンツ プレースホルダー 3">
            <a:extLst>
              <a:ext uri="{FF2B5EF4-FFF2-40B4-BE49-F238E27FC236}">
                <a16:creationId xmlns:a16="http://schemas.microsoft.com/office/drawing/2014/main" id="{0F318318-564E-A0D3-C26F-B1ED0EF83A87}"/>
              </a:ext>
            </a:extLst>
          </p:cNvPr>
          <p:cNvGraphicFramePr>
            <a:graphicFrameLocks noGrp="1"/>
          </p:cNvGraphicFramePr>
          <p:nvPr>
            <p:ph idx="1"/>
            <p:extLst>
              <p:ext uri="{D42A27DB-BD31-4B8C-83A1-F6EECF244321}">
                <p14:modId xmlns:p14="http://schemas.microsoft.com/office/powerpoint/2010/main" val="2729469945"/>
              </p:ext>
            </p:extLst>
          </p:nvPr>
        </p:nvGraphicFramePr>
        <p:xfrm>
          <a:off x="425450" y="1241425"/>
          <a:ext cx="11341100" cy="4724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42362006"/>
                    </a:ext>
                  </a:extLst>
                </a:gridCol>
                <a:gridCol w="4653053">
                  <a:extLst>
                    <a:ext uri="{9D8B030D-6E8A-4147-A177-3AD203B41FA5}">
                      <a16:colId xmlns:a16="http://schemas.microsoft.com/office/drawing/2014/main" val="3820735196"/>
                    </a:ext>
                  </a:extLst>
                </a:gridCol>
                <a:gridCol w="4402047">
                  <a:extLst>
                    <a:ext uri="{9D8B030D-6E8A-4147-A177-3AD203B41FA5}">
                      <a16:colId xmlns:a16="http://schemas.microsoft.com/office/drawing/2014/main" val="2244385460"/>
                    </a:ext>
                  </a:extLst>
                </a:gridCol>
              </a:tblGrid>
              <a:tr h="409575">
                <a:tc>
                  <a:txBody>
                    <a:bodyPr/>
                    <a:lstStyle/>
                    <a:p>
                      <a:endParaRPr kumimoji="1" lang="ja-JP" altLang="en-US" sz="2000" dirty="0">
                        <a:solidFill>
                          <a:schemeClr val="bg1"/>
                        </a:solidFill>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400" dirty="0">
                          <a:solidFill>
                            <a:schemeClr val="bg1"/>
                          </a:solidFill>
                        </a:rPr>
                        <a:t>キャリブレーションファクタ</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400" dirty="0">
                          <a:solidFill>
                            <a:schemeClr val="bg1"/>
                          </a:solidFill>
                        </a:rPr>
                        <a:t>線量測定</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85848"/>
                  </a:ext>
                </a:extLst>
              </a:tr>
              <a:tr h="370840">
                <a:tc rowSpan="4">
                  <a:txBody>
                    <a:bodyPr/>
                    <a:lstStyle/>
                    <a:p>
                      <a:endParaRPr kumimoji="1" lang="en-US" altLang="ja-JP" sz="2000" dirty="0">
                        <a:solidFill>
                          <a:srgbClr val="FFC000"/>
                        </a:solidFill>
                      </a:endParaRPr>
                    </a:p>
                    <a:p>
                      <a:endParaRPr kumimoji="1" lang="en-US" altLang="ja-JP" sz="2000" dirty="0">
                        <a:solidFill>
                          <a:srgbClr val="FFC000"/>
                        </a:solidFill>
                      </a:endParaRPr>
                    </a:p>
                    <a:p>
                      <a:r>
                        <a:rPr kumimoji="1" lang="en-US" altLang="ja-JP" sz="2000" dirty="0">
                          <a:solidFill>
                            <a:srgbClr val="FFC000"/>
                          </a:solidFill>
                        </a:rPr>
                        <a:t>TEW</a:t>
                      </a:r>
                      <a:endParaRPr kumimoji="1" lang="ja-JP" altLang="en-US" sz="2000" dirty="0">
                        <a:solidFill>
                          <a:srgbClr val="FFC000"/>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l"/>
                      <a:r>
                        <a:rPr kumimoji="1" lang="en-US" altLang="ja-JP" sz="2000" dirty="0">
                          <a:solidFill>
                            <a:srgbClr val="FFC000"/>
                          </a:solidFill>
                        </a:rPr>
                        <a:t>                                           main 15%  ±  sub 15%</a:t>
                      </a:r>
                      <a:endParaRPr kumimoji="1" lang="ja-JP" altLang="en-US" sz="2000" dirty="0">
                        <a:solidFill>
                          <a:srgbClr val="FFC000"/>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2554345008"/>
                  </a:ext>
                </a:extLst>
              </a:tr>
              <a:tr h="370840">
                <a:tc vMerge="1">
                  <a:txBody>
                    <a:bodyPr/>
                    <a:lstStyle/>
                    <a:p>
                      <a:endParaRPr kumimoji="1" lang="ja-JP" altLang="en-US" dirty="0"/>
                    </a:p>
                  </a:txBody>
                  <a:tcPr/>
                </a:tc>
                <a:tc gridSpan="2">
                  <a:txBody>
                    <a:bodyPr/>
                    <a:lstStyle/>
                    <a:p>
                      <a:pPr algn="l"/>
                      <a:r>
                        <a:rPr kumimoji="1" lang="en-US" altLang="ja-JP" sz="2000" dirty="0">
                          <a:solidFill>
                            <a:srgbClr val="FFC000"/>
                          </a:solidFill>
                        </a:rPr>
                        <a:t>                                           main 15%  ±  sub  5%</a:t>
                      </a:r>
                      <a:endParaRPr kumimoji="1" lang="ja-JP" altLang="en-US" sz="2000"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2137116962"/>
                  </a:ext>
                </a:extLst>
              </a:tr>
              <a:tr h="370840">
                <a:tc vMerge="1">
                  <a:txBody>
                    <a:bodyPr/>
                    <a:lstStyle/>
                    <a:p>
                      <a:endParaRPr kumimoji="1" lang="ja-JP" altLang="en-US"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                                           main 20%  ±  sub  10%</a:t>
                      </a:r>
                      <a:endParaRPr kumimoji="1" lang="ja-JP" altLang="en-US" sz="2000"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486548621"/>
                  </a:ext>
                </a:extLst>
              </a:tr>
              <a:tr h="370840">
                <a:tc vMerge="1">
                  <a:txBody>
                    <a:bodyPr/>
                    <a:lstStyle/>
                    <a:p>
                      <a:endParaRPr kumimoji="1" lang="ja-JP" altLang="en-US"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                                           main 20%  ±  sub  3%</a:t>
                      </a:r>
                      <a:endParaRPr kumimoji="1" lang="ja-JP" altLang="en-US" sz="2000"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330947511"/>
                  </a:ext>
                </a:extLst>
              </a:tr>
              <a:tr h="370840">
                <a:tc>
                  <a:txBody>
                    <a:bodyPr/>
                    <a:lstStyle/>
                    <a:p>
                      <a:r>
                        <a:rPr kumimoji="1" lang="ja-JP" altLang="en-US" sz="20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000" dirty="0">
                          <a:solidFill>
                            <a:schemeClr val="bg1"/>
                          </a:solidFill>
                        </a:rPr>
                        <a:t>1MBq(</a:t>
                      </a:r>
                      <a:r>
                        <a:rPr kumimoji="1" lang="ja-JP" altLang="en-US" sz="2000" dirty="0">
                          <a:solidFill>
                            <a:schemeClr val="bg1"/>
                          </a:solidFill>
                        </a:rPr>
                        <a:t>点線源</a:t>
                      </a:r>
                      <a:r>
                        <a:rPr kumimoji="1" lang="en-US" altLang="ja-JP" sz="2000" dirty="0">
                          <a:solidFill>
                            <a:schemeClr val="bg1"/>
                          </a:solidFill>
                        </a:rPr>
                        <a:t>)</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000" dirty="0">
                          <a:solidFill>
                            <a:schemeClr val="bg1"/>
                          </a:solidFill>
                        </a:rPr>
                        <a:t>50MBq</a:t>
                      </a:r>
                      <a:r>
                        <a:rPr kumimoji="1" lang="ja-JP" altLang="en-US" sz="2000" dirty="0">
                          <a:solidFill>
                            <a:schemeClr val="bg1"/>
                          </a:solidFill>
                        </a:rPr>
                        <a:t>（円柱ファントム）</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2668574"/>
                  </a:ext>
                </a:extLst>
              </a:tr>
              <a:tr h="355600">
                <a:tc>
                  <a:txBody>
                    <a:bodyPr/>
                    <a:lstStyle/>
                    <a:p>
                      <a:r>
                        <a:rPr kumimoji="1" lang="ja-JP" altLang="en-US" sz="20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128*128(0.33cm*0.33cm)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tc>
                <a:extLst>
                  <a:ext uri="{0D108BD9-81ED-4DB2-BD59-A6C34878D82A}">
                    <a16:rowId xmlns:a16="http://schemas.microsoft.com/office/drawing/2014/main" val="1667831111"/>
                  </a:ext>
                </a:extLst>
              </a:tr>
              <a:tr h="370840">
                <a:tc>
                  <a:txBody>
                    <a:bodyPr/>
                    <a:lstStyle/>
                    <a:p>
                      <a:r>
                        <a:rPr kumimoji="1" lang="ja-JP" altLang="en-US" sz="20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15㎝</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1078905525"/>
                  </a:ext>
                </a:extLst>
              </a:tr>
              <a:tr h="370840">
                <a:tc>
                  <a:txBody>
                    <a:bodyPr/>
                    <a:lstStyle/>
                    <a:p>
                      <a:r>
                        <a:rPr kumimoji="1" lang="ja-JP" altLang="en-US" sz="2000" dirty="0">
                          <a:solidFill>
                            <a:schemeClr val="bg1"/>
                          </a:solidFill>
                        </a:rPr>
                        <a:t>投影数</a:t>
                      </a:r>
                      <a:r>
                        <a:rPr kumimoji="1" lang="en-US" altLang="ja-JP" sz="2000" dirty="0">
                          <a:solidFill>
                            <a:schemeClr val="bg1"/>
                          </a:solidFill>
                        </a:rPr>
                        <a:t>/</a:t>
                      </a:r>
                      <a:r>
                        <a:rPr kumimoji="1" lang="ja-JP" altLang="en-US" sz="20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72projections / 5degree</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801338034"/>
                  </a:ext>
                </a:extLst>
              </a:tr>
              <a:tr h="370840">
                <a:tc>
                  <a:txBody>
                    <a:bodyPr/>
                    <a:lstStyle/>
                    <a:p>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1497513"/>
                  </a:ext>
                </a:extLst>
              </a:tr>
              <a:tr h="370840">
                <a:tc>
                  <a:txBody>
                    <a:bodyPr/>
                    <a:lstStyle/>
                    <a:p>
                      <a:r>
                        <a:rPr kumimoji="1" lang="ja-JP" altLang="en-US" sz="20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bg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+SC </a:t>
                      </a:r>
                      <a:r>
                        <a:rPr kumimoji="1" lang="en-US" altLang="ja-JP" sz="2000" dirty="0">
                          <a:solidFill>
                            <a:schemeClr val="bg1"/>
                          </a:solidFill>
                        </a:rPr>
                        <a:t>+PSF</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bg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+SC </a:t>
                      </a:r>
                      <a:r>
                        <a:rPr kumimoji="1" lang="en-US" altLang="ja-JP" sz="2000" dirty="0">
                          <a:solidFill>
                            <a:schemeClr val="bg1"/>
                          </a:solidFill>
                        </a:rPr>
                        <a:t>+PSF+AC</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7667445"/>
                  </a:ext>
                </a:extLst>
              </a:tr>
            </a:tbl>
          </a:graphicData>
        </a:graphic>
      </p:graphicFrame>
    </p:spTree>
    <p:extLst>
      <p:ext uri="{BB962C8B-B14F-4D97-AF65-F5344CB8AC3E}">
        <p14:creationId xmlns:p14="http://schemas.microsoft.com/office/powerpoint/2010/main" val="159833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pPr algn="ctr"/>
            <a:r>
              <a:rPr lang="ja-JP" altLang="en-US" dirty="0"/>
              <a:t>方法：評価方法</a:t>
            </a:r>
            <a:endParaRPr kumimoji="1" lang="ja-JP" altLang="en-US" dirty="0"/>
          </a:p>
        </p:txBody>
      </p:sp>
      <p:grpSp>
        <p:nvGrpSpPr>
          <p:cNvPr id="18" name="グループ化 17">
            <a:extLst>
              <a:ext uri="{FF2B5EF4-FFF2-40B4-BE49-F238E27FC236}">
                <a16:creationId xmlns:a16="http://schemas.microsoft.com/office/drawing/2014/main" id="{29F94EBC-0F5B-2DC7-ED50-9402FE3E57AA}"/>
              </a:ext>
            </a:extLst>
          </p:cNvPr>
          <p:cNvGrpSpPr/>
          <p:nvPr/>
        </p:nvGrpSpPr>
        <p:grpSpPr>
          <a:xfrm>
            <a:off x="2973094" y="4068621"/>
            <a:ext cx="5262854" cy="1605253"/>
            <a:chOff x="6699379" y="1825625"/>
            <a:chExt cx="5262854" cy="1605253"/>
          </a:xfrm>
        </p:grpSpPr>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grpSp>
      <p:sp>
        <p:nvSpPr>
          <p:cNvPr id="19" name="テキスト ボックス 18">
            <a:extLst>
              <a:ext uri="{FF2B5EF4-FFF2-40B4-BE49-F238E27FC236}">
                <a16:creationId xmlns:a16="http://schemas.microsoft.com/office/drawing/2014/main" id="{45331A3D-14B9-FCF5-DA72-82A062197938}"/>
              </a:ext>
            </a:extLst>
          </p:cNvPr>
          <p:cNvSpPr txBox="1"/>
          <p:nvPr/>
        </p:nvSpPr>
        <p:spPr>
          <a:xfrm>
            <a:off x="825500" y="2845926"/>
            <a:ext cx="10356979" cy="1077218"/>
          </a:xfrm>
          <a:prstGeom prst="rect">
            <a:avLst/>
          </a:prstGeom>
          <a:noFill/>
        </p:spPr>
        <p:txBody>
          <a:bodyPr wrap="square" rtlCol="0">
            <a:spAutoFit/>
          </a:bodyPr>
          <a:lstStyle/>
          <a:p>
            <a:r>
              <a:rPr lang="en-US" altLang="ja-JP" sz="3200" dirty="0">
                <a:solidFill>
                  <a:srgbClr val="FFFF00"/>
                </a:solidFill>
              </a:rPr>
              <a:t>1MBq</a:t>
            </a:r>
            <a:r>
              <a:rPr lang="ja-JP" altLang="en-US" sz="3200" dirty="0">
                <a:solidFill>
                  <a:srgbClr val="FFFF00"/>
                </a:solidFill>
              </a:rPr>
              <a:t>の点線源を</a:t>
            </a:r>
            <a:r>
              <a:rPr lang="en-US" altLang="ja-JP" sz="3200" dirty="0">
                <a:solidFill>
                  <a:srgbClr val="FFFF00"/>
                </a:solidFill>
              </a:rPr>
              <a:t>SPECT</a:t>
            </a:r>
            <a:r>
              <a:rPr lang="ja-JP" altLang="en-US" sz="3200" dirty="0">
                <a:solidFill>
                  <a:srgbClr val="FFFF00"/>
                </a:solidFill>
              </a:rPr>
              <a:t>収集し一次光子画像と</a:t>
            </a:r>
            <a:r>
              <a:rPr lang="en-US" altLang="ja-JP" sz="3200" dirty="0">
                <a:solidFill>
                  <a:srgbClr val="FFFF00"/>
                </a:solidFill>
              </a:rPr>
              <a:t>TEW</a:t>
            </a:r>
            <a:r>
              <a:rPr lang="ja-JP" altLang="en-US" sz="3200" dirty="0">
                <a:solidFill>
                  <a:srgbClr val="FFFF00"/>
                </a:solidFill>
              </a:rPr>
              <a:t>補正画像のカウントを比較した</a:t>
            </a:r>
            <a:endParaRPr kumimoji="1" lang="ja-JP" altLang="en-US" sz="3200" dirty="0">
              <a:solidFill>
                <a:srgbClr val="FFFF00"/>
              </a:solidFill>
            </a:endParaRPr>
          </a:p>
        </p:txBody>
      </p:sp>
      <p:sp>
        <p:nvSpPr>
          <p:cNvPr id="9" name="タイトル 1">
            <a:extLst>
              <a:ext uri="{FF2B5EF4-FFF2-40B4-BE49-F238E27FC236}">
                <a16:creationId xmlns:a16="http://schemas.microsoft.com/office/drawing/2014/main" id="{723632B9-24F4-BF2B-B622-E839051CAEDB}"/>
              </a:ext>
            </a:extLst>
          </p:cNvPr>
          <p:cNvSpPr txBox="1">
            <a:spLocks/>
          </p:cNvSpPr>
          <p:nvPr/>
        </p:nvSpPr>
        <p:spPr>
          <a:xfrm>
            <a:off x="274215" y="7654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r>
              <a:rPr lang="ja-JP" altLang="en-US" dirty="0"/>
              <a:t>キャリブレーションファクター</a:t>
            </a:r>
            <a:r>
              <a:rPr lang="en-US" altLang="ja-JP" dirty="0"/>
              <a:t>(</a:t>
            </a:r>
            <a:r>
              <a:rPr lang="en-US" altLang="ja-JP" dirty="0" err="1"/>
              <a:t>cf</a:t>
            </a:r>
            <a:r>
              <a:rPr lang="en-US" altLang="ja-JP" dirty="0"/>
              <a:t>)</a:t>
            </a:r>
            <a:endParaRPr lang="ja-JP" altLang="en-US" dirty="0"/>
          </a:p>
        </p:txBody>
      </p:sp>
    </p:spTree>
    <p:extLst>
      <p:ext uri="{BB962C8B-B14F-4D97-AF65-F5344CB8AC3E}">
        <p14:creationId xmlns:p14="http://schemas.microsoft.com/office/powerpoint/2010/main" val="96544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r>
              <a:rPr kumimoji="1" lang="ja-JP" altLang="en-US" dirty="0"/>
              <a:t>方法：キャリブレーションファクター</a:t>
            </a:r>
            <a:r>
              <a:rPr kumimoji="1" lang="en-US" altLang="ja-JP" dirty="0"/>
              <a:t>(</a:t>
            </a:r>
            <a:r>
              <a:rPr kumimoji="1" lang="en-US" altLang="ja-JP" dirty="0" err="1"/>
              <a:t>cf</a:t>
            </a:r>
            <a:r>
              <a:rPr kumimoji="1" lang="en-US" altLang="ja-JP" dirty="0"/>
              <a:t>)</a:t>
            </a:r>
            <a:endParaRPr kumimoji="1" lang="ja-JP" altLang="en-US" dirty="0"/>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nvPr>
        </p:nvGraphicFramePr>
        <p:xfrm>
          <a:off x="1094401" y="4046396"/>
          <a:ext cx="10515600" cy="2743200"/>
        </p:xfrm>
        <a:graphic>
          <a:graphicData uri="http://schemas.openxmlformats.org/drawingml/2006/table">
            <a:tbl>
              <a:tblPr>
                <a:tableStyleId>{5C22544A-7EE6-4342-B048-85BDC9FD1C3A}</a:tableStyleId>
              </a:tblPr>
              <a:tblGrid>
                <a:gridCol w="3304394">
                  <a:extLst>
                    <a:ext uri="{9D8B030D-6E8A-4147-A177-3AD203B41FA5}">
                      <a16:colId xmlns:a16="http://schemas.microsoft.com/office/drawing/2014/main" val="3135234775"/>
                    </a:ext>
                  </a:extLst>
                </a:gridCol>
                <a:gridCol w="7211206">
                  <a:extLst>
                    <a:ext uri="{9D8B030D-6E8A-4147-A177-3AD203B41FA5}">
                      <a16:colId xmlns:a16="http://schemas.microsoft.com/office/drawing/2014/main" val="2184285215"/>
                    </a:ext>
                  </a:extLst>
                </a:gridCol>
              </a:tblGrid>
              <a:tr h="370840">
                <a:tc>
                  <a:txBody>
                    <a:bodyPr/>
                    <a:lstStyle/>
                    <a:p>
                      <a:r>
                        <a:rPr kumimoji="1" lang="ja-JP" altLang="en-US" sz="24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1MBq</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4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128 * 128(0.33cm * 0.33cm)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4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15cm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400" dirty="0">
                          <a:solidFill>
                            <a:schemeClr val="bg1"/>
                          </a:solidFill>
                        </a:rPr>
                        <a:t>投影数</a:t>
                      </a:r>
                      <a:r>
                        <a:rPr kumimoji="1" lang="en-US" altLang="ja-JP" sz="2400" dirty="0">
                          <a:solidFill>
                            <a:schemeClr val="bg1"/>
                          </a:solidFill>
                        </a:rPr>
                        <a:t>/</a:t>
                      </a:r>
                      <a:r>
                        <a:rPr kumimoji="1" lang="ja-JP" altLang="en-US" sz="24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72projections / 5°</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4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OSEM(iteration : 10, subset : 8)</a:t>
                      </a:r>
                      <a:r>
                        <a:rPr kumimoji="1" lang="ja-JP" altLang="en-US" sz="2400" dirty="0">
                          <a:solidFill>
                            <a:srgbClr val="FFFF00"/>
                          </a:solidFill>
                        </a:rPr>
                        <a:t>＋</a:t>
                      </a:r>
                      <a:r>
                        <a:rPr kumimoji="1" lang="en-US" altLang="ja-JP" sz="2400" dirty="0">
                          <a:solidFill>
                            <a:srgbClr val="FFFF00"/>
                          </a:solidFill>
                        </a:rPr>
                        <a:t>SC</a:t>
                      </a:r>
                      <a:r>
                        <a:rPr kumimoji="1" lang="en-US" altLang="ja-JP" sz="2400" dirty="0">
                          <a:solidFill>
                            <a:schemeClr val="bg1"/>
                          </a:solidFill>
                        </a:rPr>
                        <a:t> +PSF</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r>
                        <a:rPr kumimoji="1" lang="en-US" altLang="ja-JP" sz="2400" dirty="0">
                          <a:solidFill>
                            <a:schemeClr val="bg1"/>
                          </a:solidFill>
                        </a:rPr>
                        <a:t>VOI</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3㎝(</a:t>
                      </a:r>
                      <a:r>
                        <a:rPr kumimoji="1" lang="ja-JP" altLang="en-US" sz="2400" dirty="0">
                          <a:solidFill>
                            <a:schemeClr val="bg1"/>
                          </a:solidFill>
                        </a:rPr>
                        <a:t>半径</a:t>
                      </a:r>
                      <a:r>
                        <a:rPr kumimoji="1" lang="en-US" altLang="ja-JP" sz="2400" dirty="0">
                          <a:solidFill>
                            <a:schemeClr val="bg1"/>
                          </a:solidFill>
                        </a:rPr>
                        <a:t>)</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grpSp>
        <p:nvGrpSpPr>
          <p:cNvPr id="18" name="グループ化 17">
            <a:extLst>
              <a:ext uri="{FF2B5EF4-FFF2-40B4-BE49-F238E27FC236}">
                <a16:creationId xmlns:a16="http://schemas.microsoft.com/office/drawing/2014/main" id="{29F94EBC-0F5B-2DC7-ED50-9402FE3E57AA}"/>
              </a:ext>
            </a:extLst>
          </p:cNvPr>
          <p:cNvGrpSpPr/>
          <p:nvPr/>
        </p:nvGrpSpPr>
        <p:grpSpPr>
          <a:xfrm>
            <a:off x="2985794" y="2443021"/>
            <a:ext cx="5262854" cy="1605253"/>
            <a:chOff x="6699379" y="1825625"/>
            <a:chExt cx="5262854" cy="1605253"/>
          </a:xfrm>
        </p:grpSpPr>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grpSp>
      <p:sp>
        <p:nvSpPr>
          <p:cNvPr id="19" name="テキスト ボックス 18">
            <a:extLst>
              <a:ext uri="{FF2B5EF4-FFF2-40B4-BE49-F238E27FC236}">
                <a16:creationId xmlns:a16="http://schemas.microsoft.com/office/drawing/2014/main" id="{45331A3D-14B9-FCF5-DA72-82A062197938}"/>
              </a:ext>
            </a:extLst>
          </p:cNvPr>
          <p:cNvSpPr txBox="1"/>
          <p:nvPr/>
        </p:nvSpPr>
        <p:spPr>
          <a:xfrm>
            <a:off x="838200" y="1220326"/>
            <a:ext cx="10356979" cy="1077218"/>
          </a:xfrm>
          <a:prstGeom prst="rect">
            <a:avLst/>
          </a:prstGeom>
          <a:noFill/>
        </p:spPr>
        <p:txBody>
          <a:bodyPr wrap="square" rtlCol="0">
            <a:spAutoFit/>
          </a:bodyPr>
          <a:lstStyle/>
          <a:p>
            <a:r>
              <a:rPr lang="en-US" altLang="ja-JP" sz="3200" dirty="0">
                <a:solidFill>
                  <a:srgbClr val="FFFF00"/>
                </a:solidFill>
              </a:rPr>
              <a:t>1MBq</a:t>
            </a:r>
            <a:r>
              <a:rPr lang="ja-JP" altLang="en-US" sz="3200" dirty="0">
                <a:solidFill>
                  <a:srgbClr val="FFFF00"/>
                </a:solidFill>
              </a:rPr>
              <a:t>の点線源を</a:t>
            </a:r>
            <a:r>
              <a:rPr lang="en-US" altLang="ja-JP" sz="3200" dirty="0">
                <a:solidFill>
                  <a:srgbClr val="FFFF00"/>
                </a:solidFill>
              </a:rPr>
              <a:t>SPECT</a:t>
            </a:r>
            <a:r>
              <a:rPr lang="ja-JP" altLang="en-US" sz="3200" dirty="0">
                <a:solidFill>
                  <a:srgbClr val="FFFF00"/>
                </a:solidFill>
              </a:rPr>
              <a:t>収集し一次光子画像と</a:t>
            </a:r>
            <a:r>
              <a:rPr lang="en-US" altLang="ja-JP" sz="3200" dirty="0">
                <a:solidFill>
                  <a:srgbClr val="FFFF00"/>
                </a:solidFill>
              </a:rPr>
              <a:t>TEW</a:t>
            </a:r>
            <a:r>
              <a:rPr lang="ja-JP" altLang="en-US" sz="3200" dirty="0">
                <a:solidFill>
                  <a:srgbClr val="FFFF00"/>
                </a:solidFill>
              </a:rPr>
              <a:t>補正画像のカウントを比較した</a:t>
            </a:r>
            <a:endParaRPr kumimoji="1" lang="ja-JP" altLang="en-US" sz="3200" dirty="0">
              <a:solidFill>
                <a:srgbClr val="FFFF00"/>
              </a:solidFill>
            </a:endParaRPr>
          </a:p>
        </p:txBody>
      </p:sp>
    </p:spTree>
    <p:extLst>
      <p:ext uri="{BB962C8B-B14F-4D97-AF65-F5344CB8AC3E}">
        <p14:creationId xmlns:p14="http://schemas.microsoft.com/office/powerpoint/2010/main" val="207772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r>
              <a:rPr kumimoji="1" lang="ja-JP" altLang="en-US" dirty="0"/>
              <a:t>方法：線量測定</a:t>
            </a:r>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extLst>
              <p:ext uri="{D42A27DB-BD31-4B8C-83A1-F6EECF244321}">
                <p14:modId xmlns:p14="http://schemas.microsoft.com/office/powerpoint/2010/main" val="24912842"/>
              </p:ext>
            </p:extLst>
          </p:nvPr>
        </p:nvGraphicFramePr>
        <p:xfrm>
          <a:off x="838200" y="3429000"/>
          <a:ext cx="11021008" cy="3200400"/>
        </p:xfrm>
        <a:graphic>
          <a:graphicData uri="http://schemas.openxmlformats.org/drawingml/2006/table">
            <a:tbl>
              <a:tblPr>
                <a:tableStyleId>{5C22544A-7EE6-4342-B048-85BDC9FD1C3A}</a:tableStyleId>
              </a:tblPr>
              <a:tblGrid>
                <a:gridCol w="3463212">
                  <a:extLst>
                    <a:ext uri="{9D8B030D-6E8A-4147-A177-3AD203B41FA5}">
                      <a16:colId xmlns:a16="http://schemas.microsoft.com/office/drawing/2014/main" val="3135234775"/>
                    </a:ext>
                  </a:extLst>
                </a:gridCol>
                <a:gridCol w="7557796">
                  <a:extLst>
                    <a:ext uri="{9D8B030D-6E8A-4147-A177-3AD203B41FA5}">
                      <a16:colId xmlns:a16="http://schemas.microsoft.com/office/drawing/2014/main" val="2184285215"/>
                    </a:ext>
                  </a:extLst>
                </a:gridCol>
              </a:tblGrid>
              <a:tr h="370840">
                <a:tc>
                  <a:txBody>
                    <a:bodyPr/>
                    <a:lstStyle/>
                    <a:p>
                      <a:r>
                        <a:rPr kumimoji="1" lang="ja-JP" altLang="en-US" sz="24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50MBq</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4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128 * 128</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400" dirty="0">
                          <a:solidFill>
                            <a:schemeClr val="bg1"/>
                          </a:solidFill>
                        </a:rPr>
                        <a:t>ピクセルサイズ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0.33cm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385831"/>
                  </a:ext>
                </a:extLst>
              </a:tr>
              <a:tr h="370840">
                <a:tc>
                  <a:txBody>
                    <a:bodyPr/>
                    <a:lstStyle/>
                    <a:p>
                      <a:r>
                        <a:rPr kumimoji="1" lang="ja-JP" altLang="en-US" sz="24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15cm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400" dirty="0">
                          <a:solidFill>
                            <a:schemeClr val="bg1"/>
                          </a:solidFill>
                        </a:rPr>
                        <a:t>投影数</a:t>
                      </a:r>
                      <a:r>
                        <a:rPr kumimoji="1" lang="en-US" altLang="ja-JP" sz="2400" dirty="0">
                          <a:solidFill>
                            <a:schemeClr val="bg1"/>
                          </a:solidFill>
                        </a:rPr>
                        <a:t>/</a:t>
                      </a:r>
                      <a:r>
                        <a:rPr kumimoji="1" lang="ja-JP" altLang="en-US" sz="24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72projections / 5°</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4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OSEM(iteration : 10, subset : 8)</a:t>
                      </a:r>
                      <a:r>
                        <a:rPr kumimoji="1" lang="en-US" altLang="ja-JP" sz="2400" dirty="0">
                          <a:solidFill>
                            <a:srgbClr val="FFFF00"/>
                          </a:solidFill>
                        </a:rPr>
                        <a:t>+SC</a:t>
                      </a:r>
                      <a:r>
                        <a:rPr kumimoji="1" lang="en-US" altLang="ja-JP" sz="2400" dirty="0">
                          <a:solidFill>
                            <a:schemeClr val="bg1"/>
                          </a:solidFill>
                        </a:rPr>
                        <a:t>+PSF+AC</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r>
                        <a:rPr kumimoji="1" lang="en-US" altLang="ja-JP" sz="2400" dirty="0">
                          <a:solidFill>
                            <a:schemeClr val="bg1"/>
                          </a:solidFill>
                        </a:rPr>
                        <a:t>VOI</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sz="2400" dirty="0">
                          <a:solidFill>
                            <a:schemeClr val="bg1"/>
                          </a:solidFill>
                        </a:rPr>
                        <a:t>吸収マップを利用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grpSp>
        <p:nvGrpSpPr>
          <p:cNvPr id="18" name="グループ化 17">
            <a:extLst>
              <a:ext uri="{FF2B5EF4-FFF2-40B4-BE49-F238E27FC236}">
                <a16:creationId xmlns:a16="http://schemas.microsoft.com/office/drawing/2014/main" id="{29F94EBC-0F5B-2DC7-ED50-9402FE3E57AA}"/>
              </a:ext>
            </a:extLst>
          </p:cNvPr>
          <p:cNvGrpSpPr/>
          <p:nvPr/>
        </p:nvGrpSpPr>
        <p:grpSpPr>
          <a:xfrm>
            <a:off x="6466113" y="3429000"/>
            <a:ext cx="5262854" cy="1605253"/>
            <a:chOff x="6699379" y="1825625"/>
            <a:chExt cx="5262854" cy="1605253"/>
          </a:xfrm>
        </p:grpSpPr>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grpSp>
      <p:sp>
        <p:nvSpPr>
          <p:cNvPr id="19" name="テキスト ボックス 18">
            <a:extLst>
              <a:ext uri="{FF2B5EF4-FFF2-40B4-BE49-F238E27FC236}">
                <a16:creationId xmlns:a16="http://schemas.microsoft.com/office/drawing/2014/main" id="{45331A3D-14B9-FCF5-DA72-82A062197938}"/>
              </a:ext>
            </a:extLst>
          </p:cNvPr>
          <p:cNvSpPr txBox="1"/>
          <p:nvPr/>
        </p:nvSpPr>
        <p:spPr>
          <a:xfrm>
            <a:off x="838200" y="1211260"/>
            <a:ext cx="10356979" cy="1077218"/>
          </a:xfrm>
          <a:prstGeom prst="rect">
            <a:avLst/>
          </a:prstGeom>
          <a:noFill/>
        </p:spPr>
        <p:txBody>
          <a:bodyPr wrap="square" rtlCol="0">
            <a:spAutoFit/>
          </a:bodyPr>
          <a:lstStyle/>
          <a:p>
            <a:r>
              <a:rPr lang="en-US" altLang="ja-JP" sz="3200" dirty="0">
                <a:solidFill>
                  <a:srgbClr val="FFFF00"/>
                </a:solidFill>
              </a:rPr>
              <a:t>50MBq</a:t>
            </a:r>
            <a:r>
              <a:rPr lang="ja-JP" altLang="en-US" sz="3200" dirty="0">
                <a:solidFill>
                  <a:srgbClr val="FFFF00"/>
                </a:solidFill>
              </a:rPr>
              <a:t>の円柱ファントムを</a:t>
            </a:r>
            <a:r>
              <a:rPr lang="en-US" altLang="ja-JP" sz="3200" dirty="0">
                <a:solidFill>
                  <a:srgbClr val="FFFF00"/>
                </a:solidFill>
              </a:rPr>
              <a:t>SPECT</a:t>
            </a:r>
            <a:r>
              <a:rPr lang="ja-JP" altLang="en-US" sz="3200" dirty="0">
                <a:solidFill>
                  <a:srgbClr val="FFFF00"/>
                </a:solidFill>
              </a:rPr>
              <a:t>収集し、取得した画像と</a:t>
            </a:r>
            <a:r>
              <a:rPr lang="en-US" altLang="ja-JP" sz="3200" dirty="0" err="1">
                <a:solidFill>
                  <a:srgbClr val="FFFF00"/>
                </a:solidFill>
              </a:rPr>
              <a:t>cf</a:t>
            </a:r>
            <a:r>
              <a:rPr lang="ja-JP" altLang="en-US" sz="3200" dirty="0">
                <a:solidFill>
                  <a:srgbClr val="FFFF00"/>
                </a:solidFill>
              </a:rPr>
              <a:t>から線量を求めた</a:t>
            </a:r>
            <a:endParaRPr kumimoji="1" lang="ja-JP" altLang="en-US" sz="3200" dirty="0">
              <a:solidFill>
                <a:srgbClr val="FFFF00"/>
              </a:solidFill>
            </a:endParaRPr>
          </a:p>
        </p:txBody>
      </p:sp>
    </p:spTree>
    <p:extLst>
      <p:ext uri="{BB962C8B-B14F-4D97-AF65-F5344CB8AC3E}">
        <p14:creationId xmlns:p14="http://schemas.microsoft.com/office/powerpoint/2010/main" val="5195347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4994</TotalTime>
  <Words>1401</Words>
  <Application>Microsoft Office PowerPoint</Application>
  <PresentationFormat>ワイド画面</PresentationFormat>
  <Paragraphs>304</Paragraphs>
  <Slides>18</Slides>
  <Notes>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游ゴシック</vt:lpstr>
      <vt:lpstr>游ゴシック Light</vt:lpstr>
      <vt:lpstr>Aptos Narrow</vt:lpstr>
      <vt:lpstr>Arial</vt:lpstr>
      <vt:lpstr>Office テーマ</vt:lpstr>
      <vt:lpstr>123I線量測定におけるTEWの影響</vt:lpstr>
      <vt:lpstr>背景</vt:lpstr>
      <vt:lpstr>モンテカルロシミュレーション</vt:lpstr>
      <vt:lpstr>目的</vt:lpstr>
      <vt:lpstr>方法：使用機器</vt:lpstr>
      <vt:lpstr>方法：収集条件および再構成条件</vt:lpstr>
      <vt:lpstr>方法：評価方法</vt:lpstr>
      <vt:lpstr>方法：キャリブレーションファクター(cf)</vt:lpstr>
      <vt:lpstr>方法：線量測定</vt:lpstr>
      <vt:lpstr>方法：円柱ファントムにおける線量測定</vt:lpstr>
      <vt:lpstr>結果・考察</vt:lpstr>
      <vt:lpstr>結果・考察</vt:lpstr>
      <vt:lpstr>結果・考察</vt:lpstr>
      <vt:lpstr>結果・考察</vt:lpstr>
      <vt:lpstr>まとめ</vt:lpstr>
      <vt:lpstr>方法：使用機器</vt:lpstr>
      <vt:lpstr>方法</vt:lpstr>
      <vt:lpstr>収集条件および再構成条件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ヒロシ ホンダ</dc:creator>
  <cp:lastModifiedBy>ヒロシ ホンダ</cp:lastModifiedBy>
  <cp:revision>13</cp:revision>
  <dcterms:created xsi:type="dcterms:W3CDTF">2024-10-02T12:05:53Z</dcterms:created>
  <dcterms:modified xsi:type="dcterms:W3CDTF">2024-10-13T21:54:17Z</dcterms:modified>
</cp:coreProperties>
</file>